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59" r:id="rId5"/>
    <p:sldId id="260" r:id="rId6"/>
    <p:sldId id="261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1D319E-9EE2-4DE6-9872-EE4ED1E811B8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</dgm:pt>
    <dgm:pt modelId="{C83B68C5-6BFA-4E07-AA81-F48C86E27BDC}">
      <dgm:prSet phldrT="[Texto]"/>
      <dgm:spPr/>
      <dgm:t>
        <a:bodyPr/>
        <a:lstStyle/>
        <a:p>
          <a:r>
            <a:rPr lang="pt-BR" dirty="0"/>
            <a:t>Reflete o que somos?</a:t>
          </a:r>
        </a:p>
      </dgm:t>
    </dgm:pt>
    <dgm:pt modelId="{4E5DECF8-A782-4577-BAC4-892FBAB7599E}" type="parTrans" cxnId="{60EE4458-A818-4C95-858A-E8AF366B8EC1}">
      <dgm:prSet/>
      <dgm:spPr/>
      <dgm:t>
        <a:bodyPr/>
        <a:lstStyle/>
        <a:p>
          <a:endParaRPr lang="pt-BR"/>
        </a:p>
      </dgm:t>
    </dgm:pt>
    <dgm:pt modelId="{8EAB5395-15D1-454B-94DE-BE1E2CAE7C59}" type="sibTrans" cxnId="{60EE4458-A818-4C95-858A-E8AF366B8EC1}">
      <dgm:prSet/>
      <dgm:spPr/>
      <dgm:t>
        <a:bodyPr/>
        <a:lstStyle/>
        <a:p>
          <a:endParaRPr lang="pt-BR"/>
        </a:p>
      </dgm:t>
    </dgm:pt>
    <dgm:pt modelId="{B43AF74D-A3F1-4DB2-8E86-8D35D65B33E8}">
      <dgm:prSet phldrT="[Texto]"/>
      <dgm:spPr/>
      <dgm:t>
        <a:bodyPr/>
        <a:lstStyle/>
        <a:p>
          <a:r>
            <a:rPr lang="pt-BR" dirty="0"/>
            <a:t>Reflete o que queremos?</a:t>
          </a:r>
        </a:p>
      </dgm:t>
    </dgm:pt>
    <dgm:pt modelId="{435BC1DD-28E0-44AD-BB23-FDEE655B203B}" type="parTrans" cxnId="{7533C42A-CFE4-4A8D-98B8-CD6AF2E13968}">
      <dgm:prSet/>
      <dgm:spPr/>
      <dgm:t>
        <a:bodyPr/>
        <a:lstStyle/>
        <a:p>
          <a:endParaRPr lang="pt-BR"/>
        </a:p>
      </dgm:t>
    </dgm:pt>
    <dgm:pt modelId="{36BBCF77-4E3F-40A8-A5E5-4BBD3F3656BE}" type="sibTrans" cxnId="{7533C42A-CFE4-4A8D-98B8-CD6AF2E13968}">
      <dgm:prSet/>
      <dgm:spPr/>
      <dgm:t>
        <a:bodyPr/>
        <a:lstStyle/>
        <a:p>
          <a:endParaRPr lang="pt-BR"/>
        </a:p>
      </dgm:t>
    </dgm:pt>
    <dgm:pt modelId="{5F6CF917-25CD-4E91-B39C-B77AB65C6CB8}">
      <dgm:prSet phldrT="[Texto]"/>
      <dgm:spPr/>
      <dgm:t>
        <a:bodyPr/>
        <a:lstStyle/>
        <a:p>
          <a:r>
            <a:rPr lang="pt-BR" dirty="0"/>
            <a:t>Influencia o que somos e o que queremos?</a:t>
          </a:r>
        </a:p>
      </dgm:t>
    </dgm:pt>
    <dgm:pt modelId="{4C325F03-6CF3-42E4-AA12-D0A26C9A47DA}" type="parTrans" cxnId="{99A821C2-E66F-4B20-87B2-60B1FE61C5A7}">
      <dgm:prSet/>
      <dgm:spPr/>
      <dgm:t>
        <a:bodyPr/>
        <a:lstStyle/>
        <a:p>
          <a:endParaRPr lang="pt-BR"/>
        </a:p>
      </dgm:t>
    </dgm:pt>
    <dgm:pt modelId="{39F21D42-4247-48FC-BCB2-C84EFACAB13F}" type="sibTrans" cxnId="{99A821C2-E66F-4B20-87B2-60B1FE61C5A7}">
      <dgm:prSet/>
      <dgm:spPr/>
      <dgm:t>
        <a:bodyPr/>
        <a:lstStyle/>
        <a:p>
          <a:endParaRPr lang="pt-BR"/>
        </a:p>
      </dgm:t>
    </dgm:pt>
    <dgm:pt modelId="{C2F41AA4-81D0-4644-9D28-BDFE28E9885A}" type="pres">
      <dgm:prSet presAssocID="{F01D319E-9EE2-4DE6-9872-EE4ED1E811B8}" presName="Name0" presStyleCnt="0">
        <dgm:presLayoutVars>
          <dgm:dir/>
          <dgm:animLvl val="lvl"/>
          <dgm:resizeHandles/>
        </dgm:presLayoutVars>
      </dgm:prSet>
      <dgm:spPr/>
    </dgm:pt>
    <dgm:pt modelId="{0B982CC4-B584-4A70-92CB-51F6D4431244}" type="pres">
      <dgm:prSet presAssocID="{C83B68C5-6BFA-4E07-AA81-F48C86E27BDC}" presName="linNode" presStyleCnt="0"/>
      <dgm:spPr/>
    </dgm:pt>
    <dgm:pt modelId="{383A9378-B211-488B-8754-D883F38EDBE9}" type="pres">
      <dgm:prSet presAssocID="{C83B68C5-6BFA-4E07-AA81-F48C86E27BDC}" presName="parentShp" presStyleLbl="node1" presStyleIdx="0" presStyleCnt="3">
        <dgm:presLayoutVars>
          <dgm:bulletEnabled val="1"/>
        </dgm:presLayoutVars>
      </dgm:prSet>
      <dgm:spPr/>
    </dgm:pt>
    <dgm:pt modelId="{042A4CBE-3A6A-4B86-A9D1-7CAB5AFD837C}" type="pres">
      <dgm:prSet presAssocID="{C83B68C5-6BFA-4E07-AA81-F48C86E27BDC}" presName="childShp" presStyleLbl="bgAccFollowNode1" presStyleIdx="0" presStyleCnt="3">
        <dgm:presLayoutVars>
          <dgm:bulletEnabled val="1"/>
        </dgm:presLayoutVars>
      </dgm:prSet>
      <dgm:spPr/>
    </dgm:pt>
    <dgm:pt modelId="{3AD921AC-C7EB-4643-9A49-B1483895AB71}" type="pres">
      <dgm:prSet presAssocID="{8EAB5395-15D1-454B-94DE-BE1E2CAE7C59}" presName="spacing" presStyleCnt="0"/>
      <dgm:spPr/>
    </dgm:pt>
    <dgm:pt modelId="{28E6079E-EF8D-46F6-8055-6189778ECAC2}" type="pres">
      <dgm:prSet presAssocID="{B43AF74D-A3F1-4DB2-8E86-8D35D65B33E8}" presName="linNode" presStyleCnt="0"/>
      <dgm:spPr/>
    </dgm:pt>
    <dgm:pt modelId="{C3499C9A-8A0F-4CE5-B64D-29474277C908}" type="pres">
      <dgm:prSet presAssocID="{B43AF74D-A3F1-4DB2-8E86-8D35D65B33E8}" presName="parentShp" presStyleLbl="node1" presStyleIdx="1" presStyleCnt="3">
        <dgm:presLayoutVars>
          <dgm:bulletEnabled val="1"/>
        </dgm:presLayoutVars>
      </dgm:prSet>
      <dgm:spPr/>
    </dgm:pt>
    <dgm:pt modelId="{65469650-ADD0-4994-A684-C811D76CA2C0}" type="pres">
      <dgm:prSet presAssocID="{B43AF74D-A3F1-4DB2-8E86-8D35D65B33E8}" presName="childShp" presStyleLbl="bgAccFollowNode1" presStyleIdx="1" presStyleCnt="3">
        <dgm:presLayoutVars>
          <dgm:bulletEnabled val="1"/>
        </dgm:presLayoutVars>
      </dgm:prSet>
      <dgm:spPr/>
    </dgm:pt>
    <dgm:pt modelId="{330011E3-B937-4DFF-A787-EF7BF19E5752}" type="pres">
      <dgm:prSet presAssocID="{36BBCF77-4E3F-40A8-A5E5-4BBD3F3656BE}" presName="spacing" presStyleCnt="0"/>
      <dgm:spPr/>
    </dgm:pt>
    <dgm:pt modelId="{04E30A30-438E-419B-BCB3-DD5369E89F69}" type="pres">
      <dgm:prSet presAssocID="{5F6CF917-25CD-4E91-B39C-B77AB65C6CB8}" presName="linNode" presStyleCnt="0"/>
      <dgm:spPr/>
    </dgm:pt>
    <dgm:pt modelId="{B83F8018-3C61-41D6-A6AA-5C7DD1F15FC8}" type="pres">
      <dgm:prSet presAssocID="{5F6CF917-25CD-4E91-B39C-B77AB65C6CB8}" presName="parentShp" presStyleLbl="node1" presStyleIdx="2" presStyleCnt="3">
        <dgm:presLayoutVars>
          <dgm:bulletEnabled val="1"/>
        </dgm:presLayoutVars>
      </dgm:prSet>
      <dgm:spPr/>
    </dgm:pt>
    <dgm:pt modelId="{227277DF-7816-45B7-9357-56389CF9415A}" type="pres">
      <dgm:prSet presAssocID="{5F6CF917-25CD-4E91-B39C-B77AB65C6CB8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7533C42A-CFE4-4A8D-98B8-CD6AF2E13968}" srcId="{F01D319E-9EE2-4DE6-9872-EE4ED1E811B8}" destId="{B43AF74D-A3F1-4DB2-8E86-8D35D65B33E8}" srcOrd="1" destOrd="0" parTransId="{435BC1DD-28E0-44AD-BB23-FDEE655B203B}" sibTransId="{36BBCF77-4E3F-40A8-A5E5-4BBD3F3656BE}"/>
    <dgm:cxn modelId="{B604423C-B7A1-4B6A-8EBB-20109D531AB3}" type="presOf" srcId="{C83B68C5-6BFA-4E07-AA81-F48C86E27BDC}" destId="{383A9378-B211-488B-8754-D883F38EDBE9}" srcOrd="0" destOrd="0" presId="urn:microsoft.com/office/officeart/2005/8/layout/vList6"/>
    <dgm:cxn modelId="{60EE4458-A818-4C95-858A-E8AF366B8EC1}" srcId="{F01D319E-9EE2-4DE6-9872-EE4ED1E811B8}" destId="{C83B68C5-6BFA-4E07-AA81-F48C86E27BDC}" srcOrd="0" destOrd="0" parTransId="{4E5DECF8-A782-4577-BAC4-892FBAB7599E}" sibTransId="{8EAB5395-15D1-454B-94DE-BE1E2CAE7C59}"/>
    <dgm:cxn modelId="{8795E180-A5B9-48F3-A105-1575F8152D69}" type="presOf" srcId="{F01D319E-9EE2-4DE6-9872-EE4ED1E811B8}" destId="{C2F41AA4-81D0-4644-9D28-BDFE28E9885A}" srcOrd="0" destOrd="0" presId="urn:microsoft.com/office/officeart/2005/8/layout/vList6"/>
    <dgm:cxn modelId="{2797549B-9B2D-4F9E-97E3-EF725AB6AE1F}" type="presOf" srcId="{B43AF74D-A3F1-4DB2-8E86-8D35D65B33E8}" destId="{C3499C9A-8A0F-4CE5-B64D-29474277C908}" srcOrd="0" destOrd="0" presId="urn:microsoft.com/office/officeart/2005/8/layout/vList6"/>
    <dgm:cxn modelId="{99A821C2-E66F-4B20-87B2-60B1FE61C5A7}" srcId="{F01D319E-9EE2-4DE6-9872-EE4ED1E811B8}" destId="{5F6CF917-25CD-4E91-B39C-B77AB65C6CB8}" srcOrd="2" destOrd="0" parTransId="{4C325F03-6CF3-42E4-AA12-D0A26C9A47DA}" sibTransId="{39F21D42-4247-48FC-BCB2-C84EFACAB13F}"/>
    <dgm:cxn modelId="{77498EC9-865E-4847-8934-D875E495D084}" type="presOf" srcId="{5F6CF917-25CD-4E91-B39C-B77AB65C6CB8}" destId="{B83F8018-3C61-41D6-A6AA-5C7DD1F15FC8}" srcOrd="0" destOrd="0" presId="urn:microsoft.com/office/officeart/2005/8/layout/vList6"/>
    <dgm:cxn modelId="{7FEFE75B-A916-4431-A73D-B502821B9F3B}" type="presParOf" srcId="{C2F41AA4-81D0-4644-9D28-BDFE28E9885A}" destId="{0B982CC4-B584-4A70-92CB-51F6D4431244}" srcOrd="0" destOrd="0" presId="urn:microsoft.com/office/officeart/2005/8/layout/vList6"/>
    <dgm:cxn modelId="{2838D73F-EC0B-479E-AB73-DEFF793FD4F4}" type="presParOf" srcId="{0B982CC4-B584-4A70-92CB-51F6D4431244}" destId="{383A9378-B211-488B-8754-D883F38EDBE9}" srcOrd="0" destOrd="0" presId="urn:microsoft.com/office/officeart/2005/8/layout/vList6"/>
    <dgm:cxn modelId="{CD1D5BFE-1D63-4822-ACE1-69668225A5FB}" type="presParOf" srcId="{0B982CC4-B584-4A70-92CB-51F6D4431244}" destId="{042A4CBE-3A6A-4B86-A9D1-7CAB5AFD837C}" srcOrd="1" destOrd="0" presId="urn:microsoft.com/office/officeart/2005/8/layout/vList6"/>
    <dgm:cxn modelId="{537CAB5D-4F91-403F-87DC-3E15B3718814}" type="presParOf" srcId="{C2F41AA4-81D0-4644-9D28-BDFE28E9885A}" destId="{3AD921AC-C7EB-4643-9A49-B1483895AB71}" srcOrd="1" destOrd="0" presId="urn:microsoft.com/office/officeart/2005/8/layout/vList6"/>
    <dgm:cxn modelId="{2AFF0CDB-78B3-4A33-8A0D-F282D03F5DEA}" type="presParOf" srcId="{C2F41AA4-81D0-4644-9D28-BDFE28E9885A}" destId="{28E6079E-EF8D-46F6-8055-6189778ECAC2}" srcOrd="2" destOrd="0" presId="urn:microsoft.com/office/officeart/2005/8/layout/vList6"/>
    <dgm:cxn modelId="{5FE85F1D-FE33-4E13-8ADA-41CEDD2474EC}" type="presParOf" srcId="{28E6079E-EF8D-46F6-8055-6189778ECAC2}" destId="{C3499C9A-8A0F-4CE5-B64D-29474277C908}" srcOrd="0" destOrd="0" presId="urn:microsoft.com/office/officeart/2005/8/layout/vList6"/>
    <dgm:cxn modelId="{36B7E5B2-7EA8-4DD1-8CEE-055EE95C75CF}" type="presParOf" srcId="{28E6079E-EF8D-46F6-8055-6189778ECAC2}" destId="{65469650-ADD0-4994-A684-C811D76CA2C0}" srcOrd="1" destOrd="0" presId="urn:microsoft.com/office/officeart/2005/8/layout/vList6"/>
    <dgm:cxn modelId="{14511E18-CEBF-4E53-99C3-074F835E4974}" type="presParOf" srcId="{C2F41AA4-81D0-4644-9D28-BDFE28E9885A}" destId="{330011E3-B937-4DFF-A787-EF7BF19E5752}" srcOrd="3" destOrd="0" presId="urn:microsoft.com/office/officeart/2005/8/layout/vList6"/>
    <dgm:cxn modelId="{C6A35186-1811-4835-BC4F-12DF2AA22F23}" type="presParOf" srcId="{C2F41AA4-81D0-4644-9D28-BDFE28E9885A}" destId="{04E30A30-438E-419B-BCB3-DD5369E89F69}" srcOrd="4" destOrd="0" presId="urn:microsoft.com/office/officeart/2005/8/layout/vList6"/>
    <dgm:cxn modelId="{4787E227-E1D4-4EC2-85EA-6641154051A3}" type="presParOf" srcId="{04E30A30-438E-419B-BCB3-DD5369E89F69}" destId="{B83F8018-3C61-41D6-A6AA-5C7DD1F15FC8}" srcOrd="0" destOrd="0" presId="urn:microsoft.com/office/officeart/2005/8/layout/vList6"/>
    <dgm:cxn modelId="{70831C85-C65E-4F8B-A04F-A7E22422B29E}" type="presParOf" srcId="{04E30A30-438E-419B-BCB3-DD5369E89F69}" destId="{227277DF-7816-45B7-9357-56389CF9415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34ACCD-6FD5-4CDC-89AA-C5BAF26188E8}" type="doc">
      <dgm:prSet loTypeId="urn:microsoft.com/office/officeart/2005/8/layout/gear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069D6874-BFE4-41E2-8F8A-E65968DEC818}">
      <dgm:prSet phldrT="[Texto]" custT="1"/>
      <dgm:spPr/>
      <dgm:t>
        <a:bodyPr/>
        <a:lstStyle/>
        <a:p>
          <a:r>
            <a: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RECURSOS</a:t>
          </a:r>
          <a:r>
            <a:rPr lang="pt-BR" sz="900" dirty="0"/>
            <a:t> </a:t>
          </a:r>
        </a:p>
      </dgm:t>
    </dgm:pt>
    <dgm:pt modelId="{118F6E5E-819A-4F00-BF27-875CE9F5D0C4}" type="parTrans" cxnId="{91BC82B8-B20C-4F39-BD1B-896C863769AE}">
      <dgm:prSet/>
      <dgm:spPr/>
      <dgm:t>
        <a:bodyPr/>
        <a:lstStyle/>
        <a:p>
          <a:endParaRPr lang="pt-BR"/>
        </a:p>
      </dgm:t>
    </dgm:pt>
    <dgm:pt modelId="{576A8364-DB24-49F3-8882-393EF76B480C}" type="sibTrans" cxnId="{91BC82B8-B20C-4F39-BD1B-896C863769AE}">
      <dgm:prSet/>
      <dgm:spPr/>
      <dgm:t>
        <a:bodyPr/>
        <a:lstStyle/>
        <a:p>
          <a:endParaRPr lang="pt-BR"/>
        </a:p>
      </dgm:t>
    </dgm:pt>
    <dgm:pt modelId="{F7DFCF67-640C-48FE-BC7B-6BE2E0AEEE02}">
      <dgm:prSet phldrT="[Texto]"/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ESTRATÉGIAS</a:t>
          </a:r>
        </a:p>
      </dgm:t>
    </dgm:pt>
    <dgm:pt modelId="{B73443DE-1F90-46ED-ABB0-DE7D635DC04A}" type="parTrans" cxnId="{D4073D39-18CE-4C24-A8C5-E671DC6B4993}">
      <dgm:prSet/>
      <dgm:spPr/>
      <dgm:t>
        <a:bodyPr/>
        <a:lstStyle/>
        <a:p>
          <a:endParaRPr lang="pt-BR"/>
        </a:p>
      </dgm:t>
    </dgm:pt>
    <dgm:pt modelId="{AF3A6807-1D9A-4AD2-90F6-2421DA4187A3}" type="sibTrans" cxnId="{D4073D39-18CE-4C24-A8C5-E671DC6B4993}">
      <dgm:prSet/>
      <dgm:spPr/>
      <dgm:t>
        <a:bodyPr/>
        <a:lstStyle/>
        <a:p>
          <a:endParaRPr lang="pt-BR"/>
        </a:p>
      </dgm:t>
    </dgm:pt>
    <dgm:pt modelId="{4CAA35A7-94CE-46EF-AE65-D3B22B3FA4D3}">
      <dgm:prSet phldrT="[Texto]" custT="1"/>
      <dgm:spPr/>
      <dgm:t>
        <a:bodyPr/>
        <a:lstStyle/>
        <a:p>
          <a:r>
            <a: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INTENÇÕES</a:t>
          </a:r>
          <a:endParaRPr lang="pt-BR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9AE90E-6761-44F5-B422-9B2F4397DE2F}" type="parTrans" cxnId="{B1C333AA-01A1-4968-9356-20DF398A7B75}">
      <dgm:prSet/>
      <dgm:spPr/>
      <dgm:t>
        <a:bodyPr/>
        <a:lstStyle/>
        <a:p>
          <a:endParaRPr lang="pt-BR"/>
        </a:p>
      </dgm:t>
    </dgm:pt>
    <dgm:pt modelId="{16CB0866-CF52-45E3-9C3D-D48EDAE02255}" type="sibTrans" cxnId="{B1C333AA-01A1-4968-9356-20DF398A7B75}">
      <dgm:prSet/>
      <dgm:spPr/>
      <dgm:t>
        <a:bodyPr/>
        <a:lstStyle/>
        <a:p>
          <a:endParaRPr lang="pt-BR"/>
        </a:p>
      </dgm:t>
    </dgm:pt>
    <dgm:pt modelId="{A7D65B48-AC02-42EC-A2F3-C80E743047F5}">
      <dgm:prSet phldrT="[Texto]"/>
      <dgm:spPr/>
      <dgm:t>
        <a:bodyPr/>
        <a:lstStyle/>
        <a:p>
          <a:endParaRPr lang="pt-BR"/>
        </a:p>
      </dgm:t>
    </dgm:pt>
    <dgm:pt modelId="{0EA56171-A4AC-43E5-A0B1-58A0AB78EA86}" type="parTrans" cxnId="{08CCC24E-2AD8-4993-B63C-E5C3AC7CEB9E}">
      <dgm:prSet/>
      <dgm:spPr/>
      <dgm:t>
        <a:bodyPr/>
        <a:lstStyle/>
        <a:p>
          <a:endParaRPr lang="pt-BR"/>
        </a:p>
      </dgm:t>
    </dgm:pt>
    <dgm:pt modelId="{0CF25A41-9FA3-41A4-83AB-C1E894D67364}" type="sibTrans" cxnId="{08CCC24E-2AD8-4993-B63C-E5C3AC7CEB9E}">
      <dgm:prSet/>
      <dgm:spPr/>
      <dgm:t>
        <a:bodyPr/>
        <a:lstStyle/>
        <a:p>
          <a:endParaRPr lang="pt-BR"/>
        </a:p>
      </dgm:t>
    </dgm:pt>
    <dgm:pt modelId="{BFF6BE9D-E784-4B57-A00B-A8B79AE5FE28}" type="pres">
      <dgm:prSet presAssocID="{AC34ACCD-6FD5-4CDC-89AA-C5BAF26188E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0C395EE-CD18-476F-A0A2-851B2C775A49}" type="pres">
      <dgm:prSet presAssocID="{069D6874-BFE4-41E2-8F8A-E65968DEC818}" presName="gear1" presStyleLbl="node1" presStyleIdx="0" presStyleCnt="3">
        <dgm:presLayoutVars>
          <dgm:chMax val="1"/>
          <dgm:bulletEnabled val="1"/>
        </dgm:presLayoutVars>
      </dgm:prSet>
      <dgm:spPr/>
    </dgm:pt>
    <dgm:pt modelId="{475C9A6B-3E8F-40EF-BAFF-3916B6722B43}" type="pres">
      <dgm:prSet presAssocID="{069D6874-BFE4-41E2-8F8A-E65968DEC818}" presName="gear1srcNode" presStyleLbl="node1" presStyleIdx="0" presStyleCnt="3"/>
      <dgm:spPr/>
    </dgm:pt>
    <dgm:pt modelId="{16CDD52E-0B6C-44D4-8BAD-E16E680391F4}" type="pres">
      <dgm:prSet presAssocID="{069D6874-BFE4-41E2-8F8A-E65968DEC818}" presName="gear1dstNode" presStyleLbl="node1" presStyleIdx="0" presStyleCnt="3"/>
      <dgm:spPr/>
    </dgm:pt>
    <dgm:pt modelId="{1C99948C-D2A3-4E1B-B5D0-83B9BFE79F79}" type="pres">
      <dgm:prSet presAssocID="{F7DFCF67-640C-48FE-BC7B-6BE2E0AEEE02}" presName="gear2" presStyleLbl="node1" presStyleIdx="1" presStyleCnt="3">
        <dgm:presLayoutVars>
          <dgm:chMax val="1"/>
          <dgm:bulletEnabled val="1"/>
        </dgm:presLayoutVars>
      </dgm:prSet>
      <dgm:spPr/>
    </dgm:pt>
    <dgm:pt modelId="{4F546E18-3ABF-4DE1-A1B6-383C6889AE5B}" type="pres">
      <dgm:prSet presAssocID="{F7DFCF67-640C-48FE-BC7B-6BE2E0AEEE02}" presName="gear2srcNode" presStyleLbl="node1" presStyleIdx="1" presStyleCnt="3"/>
      <dgm:spPr/>
    </dgm:pt>
    <dgm:pt modelId="{E01075B0-754D-4C70-BF0B-0F8D1E673D95}" type="pres">
      <dgm:prSet presAssocID="{F7DFCF67-640C-48FE-BC7B-6BE2E0AEEE02}" presName="gear2dstNode" presStyleLbl="node1" presStyleIdx="1" presStyleCnt="3"/>
      <dgm:spPr/>
    </dgm:pt>
    <dgm:pt modelId="{835DBA8B-64EA-4952-B482-ACBF63D53F63}" type="pres">
      <dgm:prSet presAssocID="{4CAA35A7-94CE-46EF-AE65-D3B22B3FA4D3}" presName="gear3" presStyleLbl="node1" presStyleIdx="2" presStyleCnt="3"/>
      <dgm:spPr/>
    </dgm:pt>
    <dgm:pt modelId="{4B5F9792-7207-4588-8600-3E60FAEC3C73}" type="pres">
      <dgm:prSet presAssocID="{4CAA35A7-94CE-46EF-AE65-D3B22B3FA4D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647F38F-ECD3-43BA-B06D-577502A2947C}" type="pres">
      <dgm:prSet presAssocID="{4CAA35A7-94CE-46EF-AE65-D3B22B3FA4D3}" presName="gear3srcNode" presStyleLbl="node1" presStyleIdx="2" presStyleCnt="3"/>
      <dgm:spPr/>
    </dgm:pt>
    <dgm:pt modelId="{0E16544E-1FC0-4E25-9A92-B50D6F4F0856}" type="pres">
      <dgm:prSet presAssocID="{4CAA35A7-94CE-46EF-AE65-D3B22B3FA4D3}" presName="gear3dstNode" presStyleLbl="node1" presStyleIdx="2" presStyleCnt="3"/>
      <dgm:spPr/>
    </dgm:pt>
    <dgm:pt modelId="{01B830D1-BB27-4D67-8541-0D047D53888A}" type="pres">
      <dgm:prSet presAssocID="{576A8364-DB24-49F3-8882-393EF76B480C}" presName="connector1" presStyleLbl="sibTrans2D1" presStyleIdx="0" presStyleCnt="3"/>
      <dgm:spPr/>
    </dgm:pt>
    <dgm:pt modelId="{40098611-4EFD-45B8-8830-749168DFD762}" type="pres">
      <dgm:prSet presAssocID="{AF3A6807-1D9A-4AD2-90F6-2421DA4187A3}" presName="connector2" presStyleLbl="sibTrans2D1" presStyleIdx="1" presStyleCnt="3"/>
      <dgm:spPr/>
    </dgm:pt>
    <dgm:pt modelId="{DFCC336C-5621-40DA-A3A9-82615B343FE2}" type="pres">
      <dgm:prSet presAssocID="{16CB0866-CF52-45E3-9C3D-D48EDAE02255}" presName="connector3" presStyleLbl="sibTrans2D1" presStyleIdx="2" presStyleCnt="3"/>
      <dgm:spPr/>
    </dgm:pt>
  </dgm:ptLst>
  <dgm:cxnLst>
    <dgm:cxn modelId="{F653630F-2BFF-451B-A30D-49F8ADC690CD}" type="presOf" srcId="{4CAA35A7-94CE-46EF-AE65-D3B22B3FA4D3}" destId="{4B5F9792-7207-4588-8600-3E60FAEC3C73}" srcOrd="1" destOrd="0" presId="urn:microsoft.com/office/officeart/2005/8/layout/gear1"/>
    <dgm:cxn modelId="{D4073D39-18CE-4C24-A8C5-E671DC6B4993}" srcId="{AC34ACCD-6FD5-4CDC-89AA-C5BAF26188E8}" destId="{F7DFCF67-640C-48FE-BC7B-6BE2E0AEEE02}" srcOrd="1" destOrd="0" parTransId="{B73443DE-1F90-46ED-ABB0-DE7D635DC04A}" sibTransId="{AF3A6807-1D9A-4AD2-90F6-2421DA4187A3}"/>
    <dgm:cxn modelId="{52568940-2CF1-4DB5-9957-4596B2B55D2D}" type="presOf" srcId="{F7DFCF67-640C-48FE-BC7B-6BE2E0AEEE02}" destId="{E01075B0-754D-4C70-BF0B-0F8D1E673D95}" srcOrd="2" destOrd="0" presId="urn:microsoft.com/office/officeart/2005/8/layout/gear1"/>
    <dgm:cxn modelId="{4E27B766-747D-4CC7-A5B3-DAAAA5C7B392}" type="presOf" srcId="{4CAA35A7-94CE-46EF-AE65-D3B22B3FA4D3}" destId="{C647F38F-ECD3-43BA-B06D-577502A2947C}" srcOrd="2" destOrd="0" presId="urn:microsoft.com/office/officeart/2005/8/layout/gear1"/>
    <dgm:cxn modelId="{95E7526E-97B8-4DC1-9518-49A49BD66D61}" type="presOf" srcId="{069D6874-BFE4-41E2-8F8A-E65968DEC818}" destId="{40C395EE-CD18-476F-A0A2-851B2C775A49}" srcOrd="0" destOrd="0" presId="urn:microsoft.com/office/officeart/2005/8/layout/gear1"/>
    <dgm:cxn modelId="{08CCC24E-2AD8-4993-B63C-E5C3AC7CEB9E}" srcId="{AC34ACCD-6FD5-4CDC-89AA-C5BAF26188E8}" destId="{A7D65B48-AC02-42EC-A2F3-C80E743047F5}" srcOrd="3" destOrd="0" parTransId="{0EA56171-A4AC-43E5-A0B1-58A0AB78EA86}" sibTransId="{0CF25A41-9FA3-41A4-83AB-C1E894D67364}"/>
    <dgm:cxn modelId="{7C652C73-B9F1-4E98-922E-D0C389D5885D}" type="presOf" srcId="{16CB0866-CF52-45E3-9C3D-D48EDAE02255}" destId="{DFCC336C-5621-40DA-A3A9-82615B343FE2}" srcOrd="0" destOrd="0" presId="urn:microsoft.com/office/officeart/2005/8/layout/gear1"/>
    <dgm:cxn modelId="{7EFCDA59-45E3-4815-A4CD-1BCCAD86F744}" type="presOf" srcId="{F7DFCF67-640C-48FE-BC7B-6BE2E0AEEE02}" destId="{1C99948C-D2A3-4E1B-B5D0-83B9BFE79F79}" srcOrd="0" destOrd="0" presId="urn:microsoft.com/office/officeart/2005/8/layout/gear1"/>
    <dgm:cxn modelId="{6034747A-37EA-430B-859E-B8F013B890C6}" type="presOf" srcId="{069D6874-BFE4-41E2-8F8A-E65968DEC818}" destId="{475C9A6B-3E8F-40EF-BAFF-3916B6722B43}" srcOrd="1" destOrd="0" presId="urn:microsoft.com/office/officeart/2005/8/layout/gear1"/>
    <dgm:cxn modelId="{D825097B-4557-4363-9F71-9BA9A97093CB}" type="presOf" srcId="{AC34ACCD-6FD5-4CDC-89AA-C5BAF26188E8}" destId="{BFF6BE9D-E784-4B57-A00B-A8B79AE5FE28}" srcOrd="0" destOrd="0" presId="urn:microsoft.com/office/officeart/2005/8/layout/gear1"/>
    <dgm:cxn modelId="{9697147D-5A04-4EF2-A8CF-5186EE6BC56E}" type="presOf" srcId="{4CAA35A7-94CE-46EF-AE65-D3B22B3FA4D3}" destId="{835DBA8B-64EA-4952-B482-ACBF63D53F63}" srcOrd="0" destOrd="0" presId="urn:microsoft.com/office/officeart/2005/8/layout/gear1"/>
    <dgm:cxn modelId="{06D97198-DA84-458D-B30A-141BF84CFAEE}" type="presOf" srcId="{069D6874-BFE4-41E2-8F8A-E65968DEC818}" destId="{16CDD52E-0B6C-44D4-8BAD-E16E680391F4}" srcOrd="2" destOrd="0" presId="urn:microsoft.com/office/officeart/2005/8/layout/gear1"/>
    <dgm:cxn modelId="{1107C5A1-C60F-4B8D-B900-CB7FA0BD8A09}" type="presOf" srcId="{F7DFCF67-640C-48FE-BC7B-6BE2E0AEEE02}" destId="{4F546E18-3ABF-4DE1-A1B6-383C6889AE5B}" srcOrd="1" destOrd="0" presId="urn:microsoft.com/office/officeart/2005/8/layout/gear1"/>
    <dgm:cxn modelId="{EB3DECA5-D69E-4F31-BA6F-DB944EF6D461}" type="presOf" srcId="{4CAA35A7-94CE-46EF-AE65-D3B22B3FA4D3}" destId="{0E16544E-1FC0-4E25-9A92-B50D6F4F0856}" srcOrd="3" destOrd="0" presId="urn:microsoft.com/office/officeart/2005/8/layout/gear1"/>
    <dgm:cxn modelId="{B1C333AA-01A1-4968-9356-20DF398A7B75}" srcId="{AC34ACCD-6FD5-4CDC-89AA-C5BAF26188E8}" destId="{4CAA35A7-94CE-46EF-AE65-D3B22B3FA4D3}" srcOrd="2" destOrd="0" parTransId="{AE9AE90E-6761-44F5-B422-9B2F4397DE2F}" sibTransId="{16CB0866-CF52-45E3-9C3D-D48EDAE02255}"/>
    <dgm:cxn modelId="{91BC82B8-B20C-4F39-BD1B-896C863769AE}" srcId="{AC34ACCD-6FD5-4CDC-89AA-C5BAF26188E8}" destId="{069D6874-BFE4-41E2-8F8A-E65968DEC818}" srcOrd="0" destOrd="0" parTransId="{118F6E5E-819A-4F00-BF27-875CE9F5D0C4}" sibTransId="{576A8364-DB24-49F3-8882-393EF76B480C}"/>
    <dgm:cxn modelId="{290673D7-BA07-4061-AACA-896B9BF24ECD}" type="presOf" srcId="{AF3A6807-1D9A-4AD2-90F6-2421DA4187A3}" destId="{40098611-4EFD-45B8-8830-749168DFD762}" srcOrd="0" destOrd="0" presId="urn:microsoft.com/office/officeart/2005/8/layout/gear1"/>
    <dgm:cxn modelId="{411317DF-4C2F-45A2-85F2-CF467B570735}" type="presOf" srcId="{576A8364-DB24-49F3-8882-393EF76B480C}" destId="{01B830D1-BB27-4D67-8541-0D047D53888A}" srcOrd="0" destOrd="0" presId="urn:microsoft.com/office/officeart/2005/8/layout/gear1"/>
    <dgm:cxn modelId="{94575B5D-126A-4F75-B5CC-1F36DAE31FC6}" type="presParOf" srcId="{BFF6BE9D-E784-4B57-A00B-A8B79AE5FE28}" destId="{40C395EE-CD18-476F-A0A2-851B2C775A49}" srcOrd="0" destOrd="0" presId="urn:microsoft.com/office/officeart/2005/8/layout/gear1"/>
    <dgm:cxn modelId="{F9943730-247D-49AF-AEC8-D233EE9C79A8}" type="presParOf" srcId="{BFF6BE9D-E784-4B57-A00B-A8B79AE5FE28}" destId="{475C9A6B-3E8F-40EF-BAFF-3916B6722B43}" srcOrd="1" destOrd="0" presId="urn:microsoft.com/office/officeart/2005/8/layout/gear1"/>
    <dgm:cxn modelId="{515CE3FC-00F7-4BC3-B014-BBDCE291D57C}" type="presParOf" srcId="{BFF6BE9D-E784-4B57-A00B-A8B79AE5FE28}" destId="{16CDD52E-0B6C-44D4-8BAD-E16E680391F4}" srcOrd="2" destOrd="0" presId="urn:microsoft.com/office/officeart/2005/8/layout/gear1"/>
    <dgm:cxn modelId="{DBCF7CA7-82CA-4753-89EF-CB308175DDC3}" type="presParOf" srcId="{BFF6BE9D-E784-4B57-A00B-A8B79AE5FE28}" destId="{1C99948C-D2A3-4E1B-B5D0-83B9BFE79F79}" srcOrd="3" destOrd="0" presId="urn:microsoft.com/office/officeart/2005/8/layout/gear1"/>
    <dgm:cxn modelId="{138CB6F2-9B62-470D-8D58-A8DDE82A9D53}" type="presParOf" srcId="{BFF6BE9D-E784-4B57-A00B-A8B79AE5FE28}" destId="{4F546E18-3ABF-4DE1-A1B6-383C6889AE5B}" srcOrd="4" destOrd="0" presId="urn:microsoft.com/office/officeart/2005/8/layout/gear1"/>
    <dgm:cxn modelId="{1D0E0E3C-7F40-4674-A7B8-BCF3FF1D615C}" type="presParOf" srcId="{BFF6BE9D-E784-4B57-A00B-A8B79AE5FE28}" destId="{E01075B0-754D-4C70-BF0B-0F8D1E673D95}" srcOrd="5" destOrd="0" presId="urn:microsoft.com/office/officeart/2005/8/layout/gear1"/>
    <dgm:cxn modelId="{6651BFA2-5D43-4AA7-A547-DF3674497D46}" type="presParOf" srcId="{BFF6BE9D-E784-4B57-A00B-A8B79AE5FE28}" destId="{835DBA8B-64EA-4952-B482-ACBF63D53F63}" srcOrd="6" destOrd="0" presId="urn:microsoft.com/office/officeart/2005/8/layout/gear1"/>
    <dgm:cxn modelId="{22AE0940-4E4D-463E-8104-4EFCAB6A9711}" type="presParOf" srcId="{BFF6BE9D-E784-4B57-A00B-A8B79AE5FE28}" destId="{4B5F9792-7207-4588-8600-3E60FAEC3C73}" srcOrd="7" destOrd="0" presId="urn:microsoft.com/office/officeart/2005/8/layout/gear1"/>
    <dgm:cxn modelId="{1CD2BD37-AF57-4C2D-9912-0C23E11A87FE}" type="presParOf" srcId="{BFF6BE9D-E784-4B57-A00B-A8B79AE5FE28}" destId="{C647F38F-ECD3-43BA-B06D-577502A2947C}" srcOrd="8" destOrd="0" presId="urn:microsoft.com/office/officeart/2005/8/layout/gear1"/>
    <dgm:cxn modelId="{46F59158-8DC7-432F-9AB1-8DB2C12D8A2E}" type="presParOf" srcId="{BFF6BE9D-E784-4B57-A00B-A8B79AE5FE28}" destId="{0E16544E-1FC0-4E25-9A92-B50D6F4F0856}" srcOrd="9" destOrd="0" presId="urn:microsoft.com/office/officeart/2005/8/layout/gear1"/>
    <dgm:cxn modelId="{C68E7AE5-2DE8-45E4-9753-2D1C421A5974}" type="presParOf" srcId="{BFF6BE9D-E784-4B57-A00B-A8B79AE5FE28}" destId="{01B830D1-BB27-4D67-8541-0D047D53888A}" srcOrd="10" destOrd="0" presId="urn:microsoft.com/office/officeart/2005/8/layout/gear1"/>
    <dgm:cxn modelId="{4D194A1C-0BF0-4983-A326-8B70F08237D8}" type="presParOf" srcId="{BFF6BE9D-E784-4B57-A00B-A8B79AE5FE28}" destId="{40098611-4EFD-45B8-8830-749168DFD762}" srcOrd="11" destOrd="0" presId="urn:microsoft.com/office/officeart/2005/8/layout/gear1"/>
    <dgm:cxn modelId="{4D529A64-3686-4AF1-A306-713A5E7B8597}" type="presParOf" srcId="{BFF6BE9D-E784-4B57-A00B-A8B79AE5FE28}" destId="{DFCC336C-5621-40DA-A3A9-82615B343FE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FBFE45-2986-462D-920D-D78068692C7D}" type="doc">
      <dgm:prSet loTypeId="urn:microsoft.com/office/officeart/2005/8/layout/hProcess9" loCatId="process" qsTypeId="urn:microsoft.com/office/officeart/2005/8/quickstyle/simple3" qsCatId="simple" csTypeId="urn:microsoft.com/office/officeart/2005/8/colors/colorful1" csCatId="colorful" phldr="1"/>
      <dgm:spPr/>
    </dgm:pt>
    <dgm:pt modelId="{AB4D6170-751B-4584-A39A-31742A7A5EDB}">
      <dgm:prSet phldrT="[Texto]"/>
      <dgm:spPr/>
      <dgm:t>
        <a:bodyPr/>
        <a:lstStyle/>
        <a:p>
          <a:r>
            <a:rPr lang="pt-BR" dirty="0"/>
            <a:t>A quem se destina?</a:t>
          </a:r>
        </a:p>
      </dgm:t>
    </dgm:pt>
    <dgm:pt modelId="{DC2DBA80-361E-4229-8221-2D4571CD1CEF}" type="parTrans" cxnId="{0C64C555-336F-4C44-977F-6D2A934C33A0}">
      <dgm:prSet/>
      <dgm:spPr/>
      <dgm:t>
        <a:bodyPr/>
        <a:lstStyle/>
        <a:p>
          <a:endParaRPr lang="pt-BR"/>
        </a:p>
      </dgm:t>
    </dgm:pt>
    <dgm:pt modelId="{7A70D524-6767-45D5-B14C-58659B617A68}" type="sibTrans" cxnId="{0C64C555-336F-4C44-977F-6D2A934C33A0}">
      <dgm:prSet/>
      <dgm:spPr/>
      <dgm:t>
        <a:bodyPr/>
        <a:lstStyle/>
        <a:p>
          <a:endParaRPr lang="pt-BR"/>
        </a:p>
      </dgm:t>
    </dgm:pt>
    <dgm:pt modelId="{48887962-4897-4B9A-8294-8809D56FC640}">
      <dgm:prSet phldrT="[Texto]"/>
      <dgm:spPr/>
      <dgm:t>
        <a:bodyPr/>
        <a:lstStyle/>
        <a:p>
          <a:r>
            <a:rPr lang="pt-BR" dirty="0"/>
            <a:t>O que comunica?</a:t>
          </a:r>
        </a:p>
      </dgm:t>
    </dgm:pt>
    <dgm:pt modelId="{74C58092-63B6-414D-9BB1-7C57D6210082}" type="parTrans" cxnId="{A8FC1D02-C244-4CED-9F33-B77CA7BA4B46}">
      <dgm:prSet/>
      <dgm:spPr/>
      <dgm:t>
        <a:bodyPr/>
        <a:lstStyle/>
        <a:p>
          <a:endParaRPr lang="pt-BR"/>
        </a:p>
      </dgm:t>
    </dgm:pt>
    <dgm:pt modelId="{654D95E9-7029-497B-B410-FD1091FD8E9E}" type="sibTrans" cxnId="{A8FC1D02-C244-4CED-9F33-B77CA7BA4B46}">
      <dgm:prSet/>
      <dgm:spPr/>
      <dgm:t>
        <a:bodyPr/>
        <a:lstStyle/>
        <a:p>
          <a:endParaRPr lang="pt-BR"/>
        </a:p>
      </dgm:t>
    </dgm:pt>
    <dgm:pt modelId="{6948C8F7-C3D5-453E-B135-32F0D17DBEB1}">
      <dgm:prSet phldrT="[Texto]"/>
      <dgm:spPr/>
      <dgm:t>
        <a:bodyPr/>
        <a:lstStyle/>
        <a:p>
          <a:r>
            <a:rPr lang="pt-BR" dirty="0"/>
            <a:t>Que recursos usa?</a:t>
          </a:r>
        </a:p>
      </dgm:t>
    </dgm:pt>
    <dgm:pt modelId="{AF3CD460-B3AA-4705-A1BA-03B8DD07C92B}" type="parTrans" cxnId="{4BA34602-1654-4935-AD9D-07AE4993F576}">
      <dgm:prSet/>
      <dgm:spPr/>
      <dgm:t>
        <a:bodyPr/>
        <a:lstStyle/>
        <a:p>
          <a:endParaRPr lang="pt-BR"/>
        </a:p>
      </dgm:t>
    </dgm:pt>
    <dgm:pt modelId="{24535BC3-1A99-4D32-B365-695D79639EF1}" type="sibTrans" cxnId="{4BA34602-1654-4935-AD9D-07AE4993F576}">
      <dgm:prSet/>
      <dgm:spPr/>
      <dgm:t>
        <a:bodyPr/>
        <a:lstStyle/>
        <a:p>
          <a:endParaRPr lang="pt-BR"/>
        </a:p>
      </dgm:t>
    </dgm:pt>
    <dgm:pt modelId="{F9539124-009E-4D9B-9A97-255AE0CA752D}" type="pres">
      <dgm:prSet presAssocID="{0EFBFE45-2986-462D-920D-D78068692C7D}" presName="CompostProcess" presStyleCnt="0">
        <dgm:presLayoutVars>
          <dgm:dir/>
          <dgm:resizeHandles val="exact"/>
        </dgm:presLayoutVars>
      </dgm:prSet>
      <dgm:spPr/>
    </dgm:pt>
    <dgm:pt modelId="{D6A669FF-CBDC-4A26-B7C7-EF2B5CBC840B}" type="pres">
      <dgm:prSet presAssocID="{0EFBFE45-2986-462D-920D-D78068692C7D}" presName="arrow" presStyleLbl="bgShp" presStyleIdx="0" presStyleCnt="1"/>
      <dgm:spPr/>
    </dgm:pt>
    <dgm:pt modelId="{626B3DA0-6BF2-4E7C-B6DA-79F842CF96F1}" type="pres">
      <dgm:prSet presAssocID="{0EFBFE45-2986-462D-920D-D78068692C7D}" presName="linearProcess" presStyleCnt="0"/>
      <dgm:spPr/>
    </dgm:pt>
    <dgm:pt modelId="{DA53BCFD-8D2D-4CC0-9626-82018D53DA63}" type="pres">
      <dgm:prSet presAssocID="{AB4D6170-751B-4584-A39A-31742A7A5EDB}" presName="textNode" presStyleLbl="node1" presStyleIdx="0" presStyleCnt="3">
        <dgm:presLayoutVars>
          <dgm:bulletEnabled val="1"/>
        </dgm:presLayoutVars>
      </dgm:prSet>
      <dgm:spPr/>
    </dgm:pt>
    <dgm:pt modelId="{A5AB1A85-6C77-40F4-9E31-D9D013B2ECFC}" type="pres">
      <dgm:prSet presAssocID="{7A70D524-6767-45D5-B14C-58659B617A68}" presName="sibTrans" presStyleCnt="0"/>
      <dgm:spPr/>
    </dgm:pt>
    <dgm:pt modelId="{D2FC5C95-9ADE-4189-87CB-BFD5832A9462}" type="pres">
      <dgm:prSet presAssocID="{48887962-4897-4B9A-8294-8809D56FC640}" presName="textNode" presStyleLbl="node1" presStyleIdx="1" presStyleCnt="3">
        <dgm:presLayoutVars>
          <dgm:bulletEnabled val="1"/>
        </dgm:presLayoutVars>
      </dgm:prSet>
      <dgm:spPr/>
    </dgm:pt>
    <dgm:pt modelId="{AB3ECCD8-1F77-48B7-91EF-3C2048F18AAB}" type="pres">
      <dgm:prSet presAssocID="{654D95E9-7029-497B-B410-FD1091FD8E9E}" presName="sibTrans" presStyleCnt="0"/>
      <dgm:spPr/>
    </dgm:pt>
    <dgm:pt modelId="{7CB91EBB-2AB6-43A0-BBC0-885BE21B4A19}" type="pres">
      <dgm:prSet presAssocID="{6948C8F7-C3D5-453E-B135-32F0D17DBEB1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8FC1D02-C244-4CED-9F33-B77CA7BA4B46}" srcId="{0EFBFE45-2986-462D-920D-D78068692C7D}" destId="{48887962-4897-4B9A-8294-8809D56FC640}" srcOrd="1" destOrd="0" parTransId="{74C58092-63B6-414D-9BB1-7C57D6210082}" sibTransId="{654D95E9-7029-497B-B410-FD1091FD8E9E}"/>
    <dgm:cxn modelId="{4BA34602-1654-4935-AD9D-07AE4993F576}" srcId="{0EFBFE45-2986-462D-920D-D78068692C7D}" destId="{6948C8F7-C3D5-453E-B135-32F0D17DBEB1}" srcOrd="2" destOrd="0" parTransId="{AF3CD460-B3AA-4705-A1BA-03B8DD07C92B}" sibTransId="{24535BC3-1A99-4D32-B365-695D79639EF1}"/>
    <dgm:cxn modelId="{9049F504-5439-44E1-A702-B91F4F12A354}" type="presOf" srcId="{0EFBFE45-2986-462D-920D-D78068692C7D}" destId="{F9539124-009E-4D9B-9A97-255AE0CA752D}" srcOrd="0" destOrd="0" presId="urn:microsoft.com/office/officeart/2005/8/layout/hProcess9"/>
    <dgm:cxn modelId="{DE6FE721-292C-474A-964F-8AB6B0E7C723}" type="presOf" srcId="{48887962-4897-4B9A-8294-8809D56FC640}" destId="{D2FC5C95-9ADE-4189-87CB-BFD5832A9462}" srcOrd="0" destOrd="0" presId="urn:microsoft.com/office/officeart/2005/8/layout/hProcess9"/>
    <dgm:cxn modelId="{98611543-3522-4276-AE2C-5CC3BB00936D}" type="presOf" srcId="{AB4D6170-751B-4584-A39A-31742A7A5EDB}" destId="{DA53BCFD-8D2D-4CC0-9626-82018D53DA63}" srcOrd="0" destOrd="0" presId="urn:microsoft.com/office/officeart/2005/8/layout/hProcess9"/>
    <dgm:cxn modelId="{0C64C555-336F-4C44-977F-6D2A934C33A0}" srcId="{0EFBFE45-2986-462D-920D-D78068692C7D}" destId="{AB4D6170-751B-4584-A39A-31742A7A5EDB}" srcOrd="0" destOrd="0" parTransId="{DC2DBA80-361E-4229-8221-2D4571CD1CEF}" sibTransId="{7A70D524-6767-45D5-B14C-58659B617A68}"/>
    <dgm:cxn modelId="{1ACE5FD8-909D-44EF-8F42-957625262034}" type="presOf" srcId="{6948C8F7-C3D5-453E-B135-32F0D17DBEB1}" destId="{7CB91EBB-2AB6-43A0-BBC0-885BE21B4A19}" srcOrd="0" destOrd="0" presId="urn:microsoft.com/office/officeart/2005/8/layout/hProcess9"/>
    <dgm:cxn modelId="{453320A1-CC58-478B-A015-8AF55AA7ECAA}" type="presParOf" srcId="{F9539124-009E-4D9B-9A97-255AE0CA752D}" destId="{D6A669FF-CBDC-4A26-B7C7-EF2B5CBC840B}" srcOrd="0" destOrd="0" presId="urn:microsoft.com/office/officeart/2005/8/layout/hProcess9"/>
    <dgm:cxn modelId="{F5048421-8DA1-41E4-B776-1F1B377F0AE2}" type="presParOf" srcId="{F9539124-009E-4D9B-9A97-255AE0CA752D}" destId="{626B3DA0-6BF2-4E7C-B6DA-79F842CF96F1}" srcOrd="1" destOrd="0" presId="urn:microsoft.com/office/officeart/2005/8/layout/hProcess9"/>
    <dgm:cxn modelId="{468476CE-BA9C-43A8-A5B3-32DCC7DB122E}" type="presParOf" srcId="{626B3DA0-6BF2-4E7C-B6DA-79F842CF96F1}" destId="{DA53BCFD-8D2D-4CC0-9626-82018D53DA63}" srcOrd="0" destOrd="0" presId="urn:microsoft.com/office/officeart/2005/8/layout/hProcess9"/>
    <dgm:cxn modelId="{A4594327-FB51-48F1-8F22-382251A29400}" type="presParOf" srcId="{626B3DA0-6BF2-4E7C-B6DA-79F842CF96F1}" destId="{A5AB1A85-6C77-40F4-9E31-D9D013B2ECFC}" srcOrd="1" destOrd="0" presId="urn:microsoft.com/office/officeart/2005/8/layout/hProcess9"/>
    <dgm:cxn modelId="{06AA0908-379A-47BF-8FCD-0A6988AB7E18}" type="presParOf" srcId="{626B3DA0-6BF2-4E7C-B6DA-79F842CF96F1}" destId="{D2FC5C95-9ADE-4189-87CB-BFD5832A9462}" srcOrd="2" destOrd="0" presId="urn:microsoft.com/office/officeart/2005/8/layout/hProcess9"/>
    <dgm:cxn modelId="{B6D80D54-A2B1-4A71-90B5-D6D620AAEB27}" type="presParOf" srcId="{626B3DA0-6BF2-4E7C-B6DA-79F842CF96F1}" destId="{AB3ECCD8-1F77-48B7-91EF-3C2048F18AAB}" srcOrd="3" destOrd="0" presId="urn:microsoft.com/office/officeart/2005/8/layout/hProcess9"/>
    <dgm:cxn modelId="{8A7B976F-FEC8-4560-99C9-52FF59A79A97}" type="presParOf" srcId="{626B3DA0-6BF2-4E7C-B6DA-79F842CF96F1}" destId="{7CB91EBB-2AB6-43A0-BBC0-885BE21B4A1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A4CBE-3A6A-4B86-A9D1-7CAB5AFD837C}">
      <dsp:nvSpPr>
        <dsp:cNvPr id="0" name=""/>
        <dsp:cNvSpPr/>
      </dsp:nvSpPr>
      <dsp:spPr>
        <a:xfrm>
          <a:off x="3845560" y="0"/>
          <a:ext cx="5768340" cy="11246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A9378-B211-488B-8754-D883F38EDBE9}">
      <dsp:nvSpPr>
        <dsp:cNvPr id="0" name=""/>
        <dsp:cNvSpPr/>
      </dsp:nvSpPr>
      <dsp:spPr>
        <a:xfrm>
          <a:off x="0" y="0"/>
          <a:ext cx="3845560" cy="11246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Reflete o que somos?</a:t>
          </a:r>
        </a:p>
      </dsp:txBody>
      <dsp:txXfrm>
        <a:off x="54901" y="54901"/>
        <a:ext cx="3735758" cy="1014842"/>
      </dsp:txXfrm>
    </dsp:sp>
    <dsp:sp modelId="{65469650-ADD0-4994-A684-C811D76CA2C0}">
      <dsp:nvSpPr>
        <dsp:cNvPr id="0" name=""/>
        <dsp:cNvSpPr/>
      </dsp:nvSpPr>
      <dsp:spPr>
        <a:xfrm>
          <a:off x="3845560" y="1237109"/>
          <a:ext cx="5768340" cy="11246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499C9A-8A0F-4CE5-B64D-29474277C908}">
      <dsp:nvSpPr>
        <dsp:cNvPr id="0" name=""/>
        <dsp:cNvSpPr/>
      </dsp:nvSpPr>
      <dsp:spPr>
        <a:xfrm>
          <a:off x="0" y="1237109"/>
          <a:ext cx="3845560" cy="11246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Reflete o que queremos?</a:t>
          </a:r>
        </a:p>
      </dsp:txBody>
      <dsp:txXfrm>
        <a:off x="54901" y="1292010"/>
        <a:ext cx="3735758" cy="1014842"/>
      </dsp:txXfrm>
    </dsp:sp>
    <dsp:sp modelId="{227277DF-7816-45B7-9357-56389CF9415A}">
      <dsp:nvSpPr>
        <dsp:cNvPr id="0" name=""/>
        <dsp:cNvSpPr/>
      </dsp:nvSpPr>
      <dsp:spPr>
        <a:xfrm>
          <a:off x="3845560" y="2474218"/>
          <a:ext cx="5768340" cy="11246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F8018-3C61-41D6-A6AA-5C7DD1F15FC8}">
      <dsp:nvSpPr>
        <dsp:cNvPr id="0" name=""/>
        <dsp:cNvSpPr/>
      </dsp:nvSpPr>
      <dsp:spPr>
        <a:xfrm>
          <a:off x="0" y="2474218"/>
          <a:ext cx="3845560" cy="11246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Influencia o que somos e o que queremos?</a:t>
          </a:r>
        </a:p>
      </dsp:txBody>
      <dsp:txXfrm>
        <a:off x="54901" y="2529119"/>
        <a:ext cx="3735758" cy="1014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395EE-CD18-476F-A0A2-851B2C775A49}">
      <dsp:nvSpPr>
        <dsp:cNvPr id="0" name=""/>
        <dsp:cNvSpPr/>
      </dsp:nvSpPr>
      <dsp:spPr>
        <a:xfrm>
          <a:off x="2343325" y="2108807"/>
          <a:ext cx="2577430" cy="2577430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RECURSOS</a:t>
          </a:r>
          <a:r>
            <a:rPr lang="pt-BR" sz="900" kern="1200" dirty="0"/>
            <a:t> </a:t>
          </a:r>
        </a:p>
      </dsp:txBody>
      <dsp:txXfrm>
        <a:off x="2861503" y="2712558"/>
        <a:ext cx="1541074" cy="1324852"/>
      </dsp:txXfrm>
    </dsp:sp>
    <dsp:sp modelId="{1C99948C-D2A3-4E1B-B5D0-83B9BFE79F79}">
      <dsp:nvSpPr>
        <dsp:cNvPr id="0" name=""/>
        <dsp:cNvSpPr/>
      </dsp:nvSpPr>
      <dsp:spPr>
        <a:xfrm>
          <a:off x="843729" y="1499596"/>
          <a:ext cx="1874495" cy="1874495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ESTRATÉGIAS</a:t>
          </a:r>
        </a:p>
      </dsp:txBody>
      <dsp:txXfrm>
        <a:off x="1315639" y="1974358"/>
        <a:ext cx="930675" cy="924971"/>
      </dsp:txXfrm>
    </dsp:sp>
    <dsp:sp modelId="{835DBA8B-64EA-4952-B482-ACBF63D53F63}">
      <dsp:nvSpPr>
        <dsp:cNvPr id="0" name=""/>
        <dsp:cNvSpPr/>
      </dsp:nvSpPr>
      <dsp:spPr>
        <a:xfrm rot="20700000">
          <a:off x="1893638" y="206385"/>
          <a:ext cx="1836622" cy="1836622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INTENÇÕES</a:t>
          </a:r>
          <a:endParaRPr lang="pt-BR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20700000">
        <a:off x="2296463" y="609210"/>
        <a:ext cx="1030972" cy="1030972"/>
      </dsp:txXfrm>
    </dsp:sp>
    <dsp:sp modelId="{01B830D1-BB27-4D67-8541-0D047D53888A}">
      <dsp:nvSpPr>
        <dsp:cNvPr id="0" name=""/>
        <dsp:cNvSpPr/>
      </dsp:nvSpPr>
      <dsp:spPr>
        <a:xfrm>
          <a:off x="2150573" y="1716779"/>
          <a:ext cx="3299111" cy="3299111"/>
        </a:xfrm>
        <a:prstGeom prst="circularArrow">
          <a:avLst>
            <a:gd name="adj1" fmla="val 4687"/>
            <a:gd name="adj2" fmla="val 299029"/>
            <a:gd name="adj3" fmla="val 2526785"/>
            <a:gd name="adj4" fmla="val 15838587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98611-4EFD-45B8-8830-749168DFD762}">
      <dsp:nvSpPr>
        <dsp:cNvPr id="0" name=""/>
        <dsp:cNvSpPr/>
      </dsp:nvSpPr>
      <dsp:spPr>
        <a:xfrm>
          <a:off x="511759" y="1082730"/>
          <a:ext cx="2397010" cy="2397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C336C-5621-40DA-A3A9-82615B343FE2}">
      <dsp:nvSpPr>
        <dsp:cNvPr id="0" name=""/>
        <dsp:cNvSpPr/>
      </dsp:nvSpPr>
      <dsp:spPr>
        <a:xfrm>
          <a:off x="1468808" y="-198014"/>
          <a:ext cx="2584460" cy="258446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669FF-CBDC-4A26-B7C7-EF2B5CBC840B}">
      <dsp:nvSpPr>
        <dsp:cNvPr id="0" name=""/>
        <dsp:cNvSpPr/>
      </dsp:nvSpPr>
      <dsp:spPr>
        <a:xfrm>
          <a:off x="646762" y="0"/>
          <a:ext cx="7329970" cy="40608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53BCFD-8D2D-4CC0-9626-82018D53DA63}">
      <dsp:nvSpPr>
        <dsp:cNvPr id="0" name=""/>
        <dsp:cNvSpPr/>
      </dsp:nvSpPr>
      <dsp:spPr>
        <a:xfrm>
          <a:off x="4960" y="1218239"/>
          <a:ext cx="2767608" cy="1624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A quem se destina?</a:t>
          </a:r>
        </a:p>
      </dsp:txBody>
      <dsp:txXfrm>
        <a:off x="84253" y="1297532"/>
        <a:ext cx="2609022" cy="1465734"/>
      </dsp:txXfrm>
    </dsp:sp>
    <dsp:sp modelId="{D2FC5C95-9ADE-4189-87CB-BFD5832A9462}">
      <dsp:nvSpPr>
        <dsp:cNvPr id="0" name=""/>
        <dsp:cNvSpPr/>
      </dsp:nvSpPr>
      <dsp:spPr>
        <a:xfrm>
          <a:off x="2927943" y="1218239"/>
          <a:ext cx="2767608" cy="16243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O que comunica?</a:t>
          </a:r>
        </a:p>
      </dsp:txBody>
      <dsp:txXfrm>
        <a:off x="3007236" y="1297532"/>
        <a:ext cx="2609022" cy="1465734"/>
      </dsp:txXfrm>
    </dsp:sp>
    <dsp:sp modelId="{7CB91EBB-2AB6-43A0-BBC0-885BE21B4A19}">
      <dsp:nvSpPr>
        <dsp:cNvPr id="0" name=""/>
        <dsp:cNvSpPr/>
      </dsp:nvSpPr>
      <dsp:spPr>
        <a:xfrm>
          <a:off x="5850926" y="1218239"/>
          <a:ext cx="2767608" cy="1624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Que recursos usa?</a:t>
          </a:r>
        </a:p>
      </dsp:txBody>
      <dsp:txXfrm>
        <a:off x="5930219" y="1297532"/>
        <a:ext cx="2609022" cy="1465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-ShadowLong.png">
            <a:extLst>
              <a:ext uri="{FF2B5EF4-FFF2-40B4-BE49-F238E27FC236}">
                <a16:creationId xmlns:a16="http://schemas.microsoft.com/office/drawing/2014/main" id="{92E67206-297E-4E80-AC9B-0EDF3A8B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388"/>
            <a:ext cx="89677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D-ShadowShort.png">
            <a:extLst>
              <a:ext uri="{FF2B5EF4-FFF2-40B4-BE49-F238E27FC236}">
                <a16:creationId xmlns:a16="http://schemas.microsoft.com/office/drawing/2014/main" id="{906F2838-E5AD-4C38-BD88-CBD02B4D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0" y="4243388"/>
            <a:ext cx="3076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A2F88836-2A6D-4E58-BF6C-3C2ED3FBCA18}"/>
              </a:ext>
            </a:extLst>
          </p:cNvPr>
          <p:cNvSpPr/>
          <p:nvPr/>
        </p:nvSpPr>
        <p:spPr>
          <a:xfrm>
            <a:off x="0" y="2590800"/>
            <a:ext cx="8967788" cy="165893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7DB947B-CCF3-4408-91A7-C3315DBD8A59}"/>
              </a:ext>
            </a:extLst>
          </p:cNvPr>
          <p:cNvSpPr/>
          <p:nvPr/>
        </p:nvSpPr>
        <p:spPr>
          <a:xfrm>
            <a:off x="9112250" y="2590800"/>
            <a:ext cx="3076575" cy="16589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D3E467-C3B2-4CE5-93F2-FD6D23C09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41567-A491-4F28-BCEC-8EF80DF3ECE0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C74888E-85DC-4A81-A85B-CF94C7E9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79DD306-C52F-4390-A11B-120AB781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125" y="2749550"/>
            <a:ext cx="1171575" cy="13573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7D787-B388-41D5-882C-D26EE9E20B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>
            <a:extLst>
              <a:ext uri="{FF2B5EF4-FFF2-40B4-BE49-F238E27FC236}">
                <a16:creationId xmlns:a16="http://schemas.microsoft.com/office/drawing/2014/main" id="{3AD235FD-209F-4447-95F9-8C025A46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>
            <a:extLst>
              <a:ext uri="{FF2B5EF4-FFF2-40B4-BE49-F238E27FC236}">
                <a16:creationId xmlns:a16="http://schemas.microsoft.com/office/drawing/2014/main" id="{ACDE318D-508B-408F-9EDE-F85C35A2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EEE72F2F-48B3-4ABD-9F05-811EFE9BBA28}"/>
              </a:ext>
            </a:extLst>
          </p:cNvPr>
          <p:cNvSpPr/>
          <p:nvPr/>
        </p:nvSpPr>
        <p:spPr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C61991A-4456-4CBD-A68E-C7FCA64ABBFD}"/>
              </a:ext>
            </a:extLst>
          </p:cNvPr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F2D615F0-8572-4477-8A5F-4E49A7BD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ACBA7-1968-42A8-985B-A4BEE27743AB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BF7256A-01E8-405C-80A6-4C784A067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7D54254-B1A8-441D-83B6-D5B39073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9913" y="47117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7151D-A243-433C-97FE-02737B7D6DD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>
            <a:extLst>
              <a:ext uri="{FF2B5EF4-FFF2-40B4-BE49-F238E27FC236}">
                <a16:creationId xmlns:a16="http://schemas.microsoft.com/office/drawing/2014/main" id="{A78C3D4C-FAD1-4038-843C-9E3248E3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>
            <a:extLst>
              <a:ext uri="{FF2B5EF4-FFF2-40B4-BE49-F238E27FC236}">
                <a16:creationId xmlns:a16="http://schemas.microsoft.com/office/drawing/2014/main" id="{73811A3F-77C5-4682-A394-127AB7709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6D61E50A-A7DF-424D-B1A6-229AFB57A20E}"/>
              </a:ext>
            </a:extLst>
          </p:cNvPr>
          <p:cNvSpPr/>
          <p:nvPr/>
        </p:nvSpPr>
        <p:spPr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786B25C-A558-4713-98BF-BE8DC02820E9}"/>
              </a:ext>
            </a:extLst>
          </p:cNvPr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A04A464-2102-46C2-82D0-201632E29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A1CB6-F6CF-484D-B23C-1705A9BF58C9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AA77044E-865C-4CD5-A810-72EAAB05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19BC8BCF-919C-418A-9261-AC1EDDDF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9913" y="47117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41E7A-D442-4E71-B05C-7D6FDB12A62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30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D-ShadowLong.png">
            <a:extLst>
              <a:ext uri="{FF2B5EF4-FFF2-40B4-BE49-F238E27FC236}">
                <a16:creationId xmlns:a16="http://schemas.microsoft.com/office/drawing/2014/main" id="{56620C97-D4D1-43FE-85B0-8FCA6E33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D-ShadowShort.png">
            <a:extLst>
              <a:ext uri="{FF2B5EF4-FFF2-40B4-BE49-F238E27FC236}">
                <a16:creationId xmlns:a16="http://schemas.microsoft.com/office/drawing/2014/main" id="{1389B259-BC6A-437C-8A26-71DCE9A4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C24774FD-9D44-40BC-89A1-F24AA5ACECB3}"/>
              </a:ext>
            </a:extLst>
          </p:cNvPr>
          <p:cNvSpPr/>
          <p:nvPr/>
        </p:nvSpPr>
        <p:spPr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9FF531A0-22CA-484D-B9BD-64A10E344FA8}"/>
              </a:ext>
            </a:extLst>
          </p:cNvPr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FDF4CDA8-D708-41BC-A6B2-4C77FA1E4E6E}"/>
              </a:ext>
            </a:extLst>
          </p:cNvPr>
          <p:cNvSpPr txBox="1"/>
          <p:nvPr/>
        </p:nvSpPr>
        <p:spPr>
          <a:xfrm>
            <a:off x="584200" y="747713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7200" dirty="0">
                <a:effectLst/>
                <a:latin typeface="+mn-lt"/>
              </a:rPr>
              <a:t>“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2BA77722-BC7D-4878-975D-6FD60EFE5EDC}"/>
              </a:ext>
            </a:extLst>
          </p:cNvPr>
          <p:cNvSpPr txBox="1"/>
          <p:nvPr/>
        </p:nvSpPr>
        <p:spPr>
          <a:xfrm>
            <a:off x="9663113" y="30337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72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4174C409-DC24-4A78-B6F8-5101188A72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78130-2D20-4275-92EA-45045288B0F4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41A268FA-2C5D-496F-9C85-9B9DBB6F41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7CB3A49A-5D8F-4A99-9D44-81D0564E2C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29913" y="4710113"/>
            <a:ext cx="1154112" cy="1090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392F7-7B48-44D4-A662-0FDE03F2056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01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D-ShadowLong.png">
            <a:extLst>
              <a:ext uri="{FF2B5EF4-FFF2-40B4-BE49-F238E27FC236}">
                <a16:creationId xmlns:a16="http://schemas.microsoft.com/office/drawing/2014/main" id="{31A0FC17-39CC-4740-A75C-CE690C905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HD-ShadowShort.png">
            <a:extLst>
              <a:ext uri="{FF2B5EF4-FFF2-40B4-BE49-F238E27FC236}">
                <a16:creationId xmlns:a16="http://schemas.microsoft.com/office/drawing/2014/main" id="{E5E32733-AF2A-494E-ABDC-C374B489C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6AC6F2BE-9B66-46D2-9BBD-2C68FD9E31AB}"/>
              </a:ext>
            </a:extLst>
          </p:cNvPr>
          <p:cNvSpPr/>
          <p:nvPr/>
        </p:nvSpPr>
        <p:spPr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7233AD84-4D41-49AA-BA0E-AD562CB5ABDD}"/>
              </a:ext>
            </a:extLst>
          </p:cNvPr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73ABAEA3-721F-4F15-8880-6035338BD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8C57-0EB8-46AB-9110-3485625E281E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D108EEA-A5F7-45B4-86FF-CE4BC35A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1D4CC9A-BB9A-449E-8EED-C6DB95BC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9913" y="4710113"/>
            <a:ext cx="1154112" cy="1090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A494F-00D1-465B-8E00-AA75A99E474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96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>
            <a:extLst>
              <a:ext uri="{FF2B5EF4-FFF2-40B4-BE49-F238E27FC236}">
                <a16:creationId xmlns:a16="http://schemas.microsoft.com/office/drawing/2014/main" id="{56CCB681-1C39-49F1-98AD-E6B81A0AA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D-ShadowShort.png">
            <a:extLst>
              <a:ext uri="{FF2B5EF4-FFF2-40B4-BE49-F238E27FC236}">
                <a16:creationId xmlns:a16="http://schemas.microsoft.com/office/drawing/2014/main" id="{A62D73AC-9418-415C-AB63-F65AFF66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67C7B3-0FB9-4AA5-A7E1-19A5D1A0940C}"/>
              </a:ext>
            </a:extLst>
          </p:cNvPr>
          <p:cNvSpPr/>
          <p:nvPr/>
        </p:nvSpPr>
        <p:spPr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10D539-08B2-4AFB-962C-A548D9309B39}"/>
              </a:ext>
            </a:extLst>
          </p:cNvPr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53A85607-5066-4778-9CAF-C52155A37C5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3B934-8B20-43A4-AD06-DCF199D2453F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C5E40FFB-C2DC-41A9-A9E7-8E20FEB369C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E338B38E-2A41-4BF8-A883-012E21B87E4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DB4B4-ADA8-4F1D-9AFA-233BA9BE306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0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 descr="HD-ShadowLong.png">
            <a:extLst>
              <a:ext uri="{FF2B5EF4-FFF2-40B4-BE49-F238E27FC236}">
                <a16:creationId xmlns:a16="http://schemas.microsoft.com/office/drawing/2014/main" id="{7C8734FA-DCB1-4A8F-AF4F-1E10897B5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HD-ShadowShort.png">
            <a:extLst>
              <a:ext uri="{FF2B5EF4-FFF2-40B4-BE49-F238E27FC236}">
                <a16:creationId xmlns:a16="http://schemas.microsoft.com/office/drawing/2014/main" id="{5AED5FC7-D51C-40FE-AD70-CF8FC3EAB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6">
            <a:extLst>
              <a:ext uri="{FF2B5EF4-FFF2-40B4-BE49-F238E27FC236}">
                <a16:creationId xmlns:a16="http://schemas.microsoft.com/office/drawing/2014/main" id="{4FD6D70D-7EA7-4FC4-BBAC-92F6AE367682}"/>
              </a:ext>
            </a:extLst>
          </p:cNvPr>
          <p:cNvSpPr/>
          <p:nvPr/>
        </p:nvSpPr>
        <p:spPr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F5EB3C4D-6AFC-4BD6-8A12-AC5FCF034261}"/>
              </a:ext>
            </a:extLst>
          </p:cNvPr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F7BD2EC3-4D29-4114-9E40-3060DA98D7DF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21DE6-01D2-4CD1-B977-92DE364C59A1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13EEB8E4-048D-465F-8CD0-47CF6C7ABD5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5DE881C-9120-4CB6-965C-2FC0A8F83C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8DC7E-E4D0-49C9-A4F7-1159941CC6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78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-ShadowLong.png">
            <a:extLst>
              <a:ext uri="{FF2B5EF4-FFF2-40B4-BE49-F238E27FC236}">
                <a16:creationId xmlns:a16="http://schemas.microsoft.com/office/drawing/2014/main" id="{C85DCBA1-620E-42A1-BD3F-B010EADB6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D-ShadowShort.png">
            <a:extLst>
              <a:ext uri="{FF2B5EF4-FFF2-40B4-BE49-F238E27FC236}">
                <a16:creationId xmlns:a16="http://schemas.microsoft.com/office/drawing/2014/main" id="{74804D3C-E089-4FBA-8428-38AD73F4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5610F257-42C1-495A-939E-2267E62B05E9}"/>
              </a:ext>
            </a:extLst>
          </p:cNvPr>
          <p:cNvSpPr/>
          <p:nvPr/>
        </p:nvSpPr>
        <p:spPr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A1424E0-8C46-4AE5-94C4-618DA628382F}"/>
              </a:ext>
            </a:extLst>
          </p:cNvPr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CAE0396-7DF6-42D3-A4AA-476968B4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BF476-AC1A-48BD-9F7A-98F1EDE872B7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9A66503-C3D4-471E-8C8E-111F250A1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9E4941-6199-454B-8C06-CC0DBE1C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E65CC-E5DC-4C72-AA77-BDBA29A2CB6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45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6D604BF-3EC9-458A-9459-B5E427D4871C}"/>
              </a:ext>
            </a:extLst>
          </p:cNvPr>
          <p:cNvSpPr/>
          <p:nvPr/>
        </p:nvSpPr>
        <p:spPr>
          <a:xfrm rot="5400000">
            <a:off x="8116094" y="1869281"/>
            <a:ext cx="5106988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8488E2A-E7BA-4987-B2A5-4CE19704101E}"/>
              </a:ext>
            </a:extLst>
          </p:cNvPr>
          <p:cNvSpPr/>
          <p:nvPr/>
        </p:nvSpPr>
        <p:spPr>
          <a:xfrm rot="5400000">
            <a:off x="9867900" y="53721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E42BEF-56F5-4437-83A9-3BD8B0BCA8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07200" y="593566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E52AF-D68E-4C24-BCE3-CC61FDFA11EC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9338F2-6341-415A-A24F-30CCF1CB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1038" y="5935663"/>
            <a:ext cx="61261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091215-12BC-466E-BBBD-9D272148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98088" y="5399088"/>
            <a:ext cx="1154112" cy="1090612"/>
          </a:xfrm>
        </p:spPr>
        <p:txBody>
          <a:bodyPr anchor="t"/>
          <a:lstStyle>
            <a:lvl1pPr algn="ctr">
              <a:defRPr dirty="0"/>
            </a:lvl1pPr>
          </a:lstStyle>
          <a:p>
            <a:pPr>
              <a:defRPr/>
            </a:pPr>
            <a:fld id="{D40C7D8D-1302-45BE-B6B1-A7D207A0DA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6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D-ShadowLong.png">
            <a:extLst>
              <a:ext uri="{FF2B5EF4-FFF2-40B4-BE49-F238E27FC236}">
                <a16:creationId xmlns:a16="http://schemas.microsoft.com/office/drawing/2014/main" id="{D758B07A-188E-4C47-AB62-38D392D0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HD-ShadowShort.png">
            <a:extLst>
              <a:ext uri="{FF2B5EF4-FFF2-40B4-BE49-F238E27FC236}">
                <a16:creationId xmlns:a16="http://schemas.microsoft.com/office/drawing/2014/main" id="{E5450E08-19DA-4221-9487-B0FB5B58E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F52E9EB9-1B08-43E5-92FE-B94A60AB007E}"/>
              </a:ext>
            </a:extLst>
          </p:cNvPr>
          <p:cNvSpPr/>
          <p:nvPr/>
        </p:nvSpPr>
        <p:spPr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594407A0-78CF-41D6-ABB5-8305FD7AD133}"/>
              </a:ext>
            </a:extLst>
          </p:cNvPr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EDCD839-2DAE-4FD7-8EE7-D601DD081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2B444-8176-4C65-9DCF-EE67C668E3A7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7C9BC6F-0283-46BB-89E6-201D8B52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F31075E-EB81-4E3C-A063-EEB7543A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16EF-8240-4A1C-BA98-97C75E39C17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30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-ShadowLong.png">
            <a:extLst>
              <a:ext uri="{FF2B5EF4-FFF2-40B4-BE49-F238E27FC236}">
                <a16:creationId xmlns:a16="http://schemas.microsoft.com/office/drawing/2014/main" id="{76A6664B-33F0-4243-B21E-4120A934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6225"/>
            <a:ext cx="104378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D-ShadowShort.png">
            <a:extLst>
              <a:ext uri="{FF2B5EF4-FFF2-40B4-BE49-F238E27FC236}">
                <a16:creationId xmlns:a16="http://schemas.microsoft.com/office/drawing/2014/main" id="{1216CA3B-E72C-4CEA-9508-43026DE88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40878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71B9BCB2-B397-4045-8F8E-A68B69CE20D0}"/>
              </a:ext>
            </a:extLst>
          </p:cNvPr>
          <p:cNvSpPr/>
          <p:nvPr/>
        </p:nvSpPr>
        <p:spPr>
          <a:xfrm>
            <a:off x="0" y="27257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A0B1B73-8229-499D-AA2B-D575FC752F66}"/>
              </a:ext>
            </a:extLst>
          </p:cNvPr>
          <p:cNvSpPr/>
          <p:nvPr/>
        </p:nvSpPr>
        <p:spPr>
          <a:xfrm>
            <a:off x="10585450" y="27257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101B13D-CB26-4083-B552-101B9BAE8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7C753-68E3-437B-9156-A113CDCCADBC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8A9E60-129C-4E65-9320-E523F6E1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ED2969-AE1C-4165-8B7D-995A547F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9913" y="28702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E7D2E-E44F-4D86-A31A-2A7859AA7BC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2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>
            <a:extLst>
              <a:ext uri="{FF2B5EF4-FFF2-40B4-BE49-F238E27FC236}">
                <a16:creationId xmlns:a16="http://schemas.microsoft.com/office/drawing/2014/main" id="{0591D08A-34CB-4442-98E5-C65C19D07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>
            <a:extLst>
              <a:ext uri="{FF2B5EF4-FFF2-40B4-BE49-F238E27FC236}">
                <a16:creationId xmlns:a16="http://schemas.microsoft.com/office/drawing/2014/main" id="{AFC8BCBE-D72D-4280-B8A4-E32A5CCE7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EA9ACB75-3C97-4ADA-99EA-84B564D88625}"/>
              </a:ext>
            </a:extLst>
          </p:cNvPr>
          <p:cNvSpPr/>
          <p:nvPr/>
        </p:nvSpPr>
        <p:spPr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0304AB0-D633-40BC-B509-52A40E91F1E7}"/>
              </a:ext>
            </a:extLst>
          </p:cNvPr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6A317DC5-645D-42ED-ADAD-1C4C635B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2F73-71E2-4643-8C59-82684875146F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C1B5C1D-49C4-4C4F-A7A4-342A70052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D11EDDA-1B91-4E25-88A4-DCED8A66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1B10C-812C-4A6C-84A6-42B75B1D392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9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HD-ShadowLong.png">
            <a:extLst>
              <a:ext uri="{FF2B5EF4-FFF2-40B4-BE49-F238E27FC236}">
                <a16:creationId xmlns:a16="http://schemas.microsoft.com/office/drawing/2014/main" id="{D9A3057F-9B8E-492F-999B-3742908A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D-ShadowShort.png">
            <a:extLst>
              <a:ext uri="{FF2B5EF4-FFF2-40B4-BE49-F238E27FC236}">
                <a16:creationId xmlns:a16="http://schemas.microsoft.com/office/drawing/2014/main" id="{B9521458-F154-4723-9E6F-D89C51BC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F237B9B-A6C9-4475-8EB4-FD604E5F1BDE}"/>
              </a:ext>
            </a:extLst>
          </p:cNvPr>
          <p:cNvSpPr/>
          <p:nvPr/>
        </p:nvSpPr>
        <p:spPr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1D7F1CF8-8B0B-42E3-840F-F09DC1465CDF}"/>
              </a:ext>
            </a:extLst>
          </p:cNvPr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844DC6B2-B666-4AB9-B553-CA6084FC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19A69-AAED-434A-9C75-09BDD782E11D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505F26C3-2460-45F8-970F-BACBF742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4A31F761-EF20-4427-8237-C1B7DE24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4F74A-2E93-42B1-BAD0-C95886C6A8B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6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D-ShadowLong.png">
            <a:extLst>
              <a:ext uri="{FF2B5EF4-FFF2-40B4-BE49-F238E27FC236}">
                <a16:creationId xmlns:a16="http://schemas.microsoft.com/office/drawing/2014/main" id="{E61AFE63-342A-45B7-A41A-33273344E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D-ShadowShort.png">
            <a:extLst>
              <a:ext uri="{FF2B5EF4-FFF2-40B4-BE49-F238E27FC236}">
                <a16:creationId xmlns:a16="http://schemas.microsoft.com/office/drawing/2014/main" id="{BB2EF756-BD83-4447-A674-636C8BDB8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C8B99EBC-CC16-4D1B-BB11-690DE0BF42EE}"/>
              </a:ext>
            </a:extLst>
          </p:cNvPr>
          <p:cNvSpPr/>
          <p:nvPr/>
        </p:nvSpPr>
        <p:spPr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141B0FD-DB0A-411D-B2AB-F1ACD625FFFE}"/>
              </a:ext>
            </a:extLst>
          </p:cNvPr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E5272DC-CBA0-4A9D-A050-82E0B39E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22B34-ECF3-4E15-84D7-F353C7DD8F12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57DF5-F3F7-46A6-B0CE-CEBFA68D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1C4BA05-0A7D-471D-8856-4FD43061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EB7A-2A8D-4C3C-BFC3-7570B220877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3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D-ShadowShort.png">
            <a:extLst>
              <a:ext uri="{FF2B5EF4-FFF2-40B4-BE49-F238E27FC236}">
                <a16:creationId xmlns:a16="http://schemas.microsoft.com/office/drawing/2014/main" id="{75D8CB4A-2952-402A-826F-5F5A1D64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33AA2E8D-FC61-4C08-968B-89F4B9E72BD2}"/>
              </a:ext>
            </a:extLst>
          </p:cNvPr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4798D36-977D-4733-8346-C48706AE5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5D99F-1B92-49E3-A128-231DF5BF83DF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7A514D0-ACB6-4F0B-B448-2E79463C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8CD06FE-AC02-45D8-860E-780BD68E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D9B97-20EA-4F88-88FB-B95AC55B80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9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>
            <a:extLst>
              <a:ext uri="{FF2B5EF4-FFF2-40B4-BE49-F238E27FC236}">
                <a16:creationId xmlns:a16="http://schemas.microsoft.com/office/drawing/2014/main" id="{0BBBEF42-FD71-479C-9E94-4A41489F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>
            <a:extLst>
              <a:ext uri="{FF2B5EF4-FFF2-40B4-BE49-F238E27FC236}">
                <a16:creationId xmlns:a16="http://schemas.microsoft.com/office/drawing/2014/main" id="{4A1304D3-9A0F-43AB-A95E-51FC43DF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77CAFA48-1624-4EA5-A419-A1C9A8FC0C77}"/>
              </a:ext>
            </a:extLst>
          </p:cNvPr>
          <p:cNvSpPr/>
          <p:nvPr/>
        </p:nvSpPr>
        <p:spPr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636D8EBC-D155-47F0-AF05-64ACDF50F58B}"/>
              </a:ext>
            </a:extLst>
          </p:cNvPr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915EC90-00D1-4675-B50D-CB26D196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2D6BE-E890-41A2-94D6-A7FCF1EF4987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9EE87D9-A74B-4D6D-B5F3-3F26FBCC0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AAACF41-3D20-4F81-969E-115A64FB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EDBA9-2EFB-401F-B8EA-BA66B482694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2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>
            <a:extLst>
              <a:ext uri="{FF2B5EF4-FFF2-40B4-BE49-F238E27FC236}">
                <a16:creationId xmlns:a16="http://schemas.microsoft.com/office/drawing/2014/main" id="{B0B5DDA5-76D9-45FE-8C03-EFBBD85A7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>
            <a:extLst>
              <a:ext uri="{FF2B5EF4-FFF2-40B4-BE49-F238E27FC236}">
                <a16:creationId xmlns:a16="http://schemas.microsoft.com/office/drawing/2014/main" id="{54C572D1-8B4F-4858-BD79-E837C1F8E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313832A8-16C1-4CD4-AA61-BE40EA3B8956}"/>
              </a:ext>
            </a:extLst>
          </p:cNvPr>
          <p:cNvSpPr/>
          <p:nvPr/>
        </p:nvSpPr>
        <p:spPr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4C81F9E1-F7FC-4A35-9009-DA04C2A968A2}"/>
              </a:ext>
            </a:extLst>
          </p:cNvPr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129144E-781B-46CB-B5BC-05B69AC5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CA985-9D11-424F-94A7-C627B47EFB3C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06A20BBB-86C9-4963-BC7D-25F4E039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9F02A32-BB74-4D79-9B98-1310D2547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D144A-738B-483C-907E-8DAEFCDEB87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8925"/>
            </a:gs>
            <a:gs pos="50000">
              <a:srgbClr val="D54209"/>
            </a:gs>
            <a:gs pos="100000">
              <a:srgbClr val="8D0000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ashOverlay-FullResolve.png">
            <a:extLst>
              <a:ext uri="{FF2B5EF4-FFF2-40B4-BE49-F238E27FC236}">
                <a16:creationId xmlns:a16="http://schemas.microsoft.com/office/drawing/2014/main" id="{4903563E-8BFE-4BB1-9C9D-2337CDC1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0BE22C44-0DAA-4EDB-BFD3-75988B24E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1038" y="752475"/>
            <a:ext cx="96139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8AA0CA7-5567-45F9-8405-8F8E8C9F6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2336800"/>
            <a:ext cx="96139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DD2D-2E22-4F14-A70C-D7772CC7C4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1738" y="5935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7F137B-A4CF-4D10-90B8-51B219499680}" type="datetimeFigureOut">
              <a:rPr lang="en-US"/>
              <a:pPr>
                <a:defRPr/>
              </a:pPr>
              <a:t>1/27/2018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926B8-DF92-41D0-98ED-1D5C19D43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038" y="5935663"/>
            <a:ext cx="687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A10E3-2C83-496A-9489-607D5AD60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9913" y="752475"/>
            <a:ext cx="1154112" cy="1092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36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04C426-3AF9-4705-A1ED-B4B3F4D8412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erica\Documents\MESTRADO\PROJETO%20-ESBO&#199;OS\INTERVEN&#199;&#195;O\CD%20MONOGRAFIA\TEXTO%201-%20Diva,%20Devagar%20-%20Ivete%20Sangalo%20-%20Monica%20Iozzi%20-%20Dani%20Calabresa%20-%20Comercial%20de%20TV.mp4" TargetMode="External"/><Relationship Id="rId1" Type="http://schemas.microsoft.com/office/2007/relationships/media" Target="file:///C:\Users\erica\Documents\MESTRADO\PROJETO%20-ESBO&#199;OS\INTERVEN&#199;&#195;O\CD%20MONOGRAFIA\TEXTO%201-%20Diva,%20Devagar%20-%20Ivete%20Sangalo%20-%20Monica%20Iozzi%20-%20Dani%20Calabresa%20-%20Comercial%20de%20TV.mp4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>
            <a:extLst>
              <a:ext uri="{FF2B5EF4-FFF2-40B4-BE49-F238E27FC236}">
                <a16:creationId xmlns:a16="http://schemas.microsoft.com/office/drawing/2014/main" id="{9AFDB28E-170B-4B83-9545-CE89199D0F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1038" y="2733675"/>
            <a:ext cx="8143875" cy="1373188"/>
          </a:xfrm>
        </p:spPr>
        <p:txBody>
          <a:bodyPr/>
          <a:lstStyle/>
          <a:p>
            <a:r>
              <a:rPr lang="pt-BR" altLang="pt-BR"/>
              <a:t>Publicidade </a:t>
            </a:r>
          </a:p>
        </p:txBody>
      </p:sp>
      <p:sp>
        <p:nvSpPr>
          <p:cNvPr id="19459" name="Subtítulo 2">
            <a:extLst>
              <a:ext uri="{FF2B5EF4-FFF2-40B4-BE49-F238E27FC236}">
                <a16:creationId xmlns:a16="http://schemas.microsoft.com/office/drawing/2014/main" id="{3C010848-EED4-43CB-BE12-9176DA0FF4C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1038" y="4394200"/>
            <a:ext cx="8143875" cy="1117600"/>
          </a:xfrm>
        </p:spPr>
        <p:txBody>
          <a:bodyPr/>
          <a:lstStyle/>
          <a:p>
            <a:r>
              <a:rPr lang="pt-BR" altLang="pt-BR"/>
              <a:t>Quem somos ou o que queremos?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3AB2EC7-6E19-4468-B71F-1083FA40772E}"/>
              </a:ext>
            </a:extLst>
          </p:cNvPr>
          <p:cNvSpPr txBox="1"/>
          <p:nvPr/>
        </p:nvSpPr>
        <p:spPr>
          <a:xfrm>
            <a:off x="8201465" y="281354"/>
            <a:ext cx="375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Módulo 1 – Atividade 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F7A93-5C55-437D-8611-6A6DD887A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publicidade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B319EF0D-F2F8-4839-B57D-065BD2C572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www.usc.br/custom/2008/uploads/cursos_graduacao/imagens_sociais_aplicadas/publicidade-propaganda.jpg">
            <a:extLst>
              <a:ext uri="{FF2B5EF4-FFF2-40B4-BE49-F238E27FC236}">
                <a16:creationId xmlns:a16="http://schemas.microsoft.com/office/drawing/2014/main" id="{B485575E-70AE-4EBA-9CE0-D124A31E5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72" y="2336800"/>
            <a:ext cx="5758181" cy="3598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F4C70-18F4-4F16-90CB-B9C98538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Leitura do texto “Diva, Devagar”</a:t>
            </a:r>
          </a:p>
        </p:txBody>
      </p:sp>
      <p:pic>
        <p:nvPicPr>
          <p:cNvPr id="4" name="TEXTO 1- Diva, Devagar - Ivete Sangalo - Monica Iozzi - Dani Calabresa - Comercial de TV">
            <a:hlinkClick r:id="" action="ppaction://media"/>
            <a:extLst>
              <a:ext uri="{FF2B5EF4-FFF2-40B4-BE49-F238E27FC236}">
                <a16:creationId xmlns:a16="http://schemas.microsoft.com/office/drawing/2014/main" id="{1BAE8C7A-6A34-4195-88FD-CB4F68E7B0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3828" y="1979564"/>
            <a:ext cx="6361698" cy="477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1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70">
            <a:extLst>
              <a:ext uri="{FF2B5EF4-FFF2-40B4-BE49-F238E27FC236}">
                <a16:creationId xmlns:a16="http://schemas.microsoft.com/office/drawing/2014/main" id="{8A016929-EE77-4EA2-A738-6666D3DE248F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-3175" y="0"/>
            <a:ext cx="12192000" cy="6858000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</a:extLst>
            </p:cNvPr>
            <p:cNvSpPr/>
            <p:nvPr/>
          </p:nvSpPr>
          <p:spPr>
            <a:xfrm>
              <a:off x="-1" y="0"/>
              <a:ext cx="12188825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2545" name="Picture 72" descr="Uma imagem contendo edifício&#10;&#10;Descrição gerada com muito alta confiança">
              <a:extLst>
                <a:ext uri="{FF2B5EF4-FFF2-40B4-BE49-F238E27FC236}">
                  <a16:creationId xmlns:a16="http://schemas.microsoft.com/office/drawing/2014/main" id="{DC90E035-3DBB-4984-AC39-7B792151C7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1" name="Picture 2" descr="http://www.portaltopfranquias.com.br/wp-content/uploads/2016/11/Franquias-de-Publicidade-e-Propaganda.jpg">
            <a:extLst>
              <a:ext uri="{FF2B5EF4-FFF2-40B4-BE49-F238E27FC236}">
                <a16:creationId xmlns:a16="http://schemas.microsoft.com/office/drawing/2014/main" id="{B1C91C0D-1207-42FD-A12B-5C03407BF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6" r="2" b="2"/>
          <a:stretch>
            <a:fillRect/>
          </a:stretch>
        </p:blipFill>
        <p:spPr bwMode="auto">
          <a:xfrm>
            <a:off x="4635500" y="0"/>
            <a:ext cx="75533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8A4CDE5-C7BC-41E1-8A4A-79E024CC09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>
            <a:off x="0" y="609600"/>
            <a:ext cx="5018088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533" name="Picture 76">
            <a:extLst>
              <a:ext uri="{FF2B5EF4-FFF2-40B4-BE49-F238E27FC236}">
                <a16:creationId xmlns:a16="http://schemas.microsoft.com/office/drawing/2014/main" id="{36C60263-5029-41BE-B4A6-0CA2478AE3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5029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ítulo 1">
            <a:extLst>
              <a:ext uri="{FF2B5EF4-FFF2-40B4-BE49-F238E27FC236}">
                <a16:creationId xmlns:a16="http://schemas.microsoft.com/office/drawing/2014/main" id="{651245BD-1619-49DC-B1BE-5A721832D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038" y="752475"/>
            <a:ext cx="3678237" cy="1081088"/>
          </a:xfrm>
        </p:spPr>
        <p:txBody>
          <a:bodyPr/>
          <a:lstStyle/>
          <a:p>
            <a:r>
              <a:rPr lang="pt-BR" altLang="pt-BR" sz="3200"/>
              <a:t>A publicidade</a:t>
            </a:r>
          </a:p>
        </p:txBody>
      </p:sp>
      <p:grpSp>
        <p:nvGrpSpPr>
          <p:cNvPr id="22535" name="Agrupar 9">
            <a:extLst>
              <a:ext uri="{FF2B5EF4-FFF2-40B4-BE49-F238E27FC236}">
                <a16:creationId xmlns:a16="http://schemas.microsoft.com/office/drawing/2014/main" id="{66DA6BA2-2201-4703-94D8-E3CEA3FF05EB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2309813"/>
            <a:ext cx="3844925" cy="1123950"/>
            <a:chOff x="0" y="0"/>
            <a:chExt cx="3845560" cy="1124644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0769E6B1-3060-413D-A56C-5C53A67F76C6}"/>
                </a:ext>
              </a:extLst>
            </p:cNvPr>
            <p:cNvSpPr/>
            <p:nvPr/>
          </p:nvSpPr>
          <p:spPr>
            <a:xfrm>
              <a:off x="0" y="0"/>
              <a:ext cx="3845560" cy="11246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tângulo: Cantos Arredondados 4">
              <a:extLst>
                <a:ext uri="{FF2B5EF4-FFF2-40B4-BE49-F238E27FC236}">
                  <a16:creationId xmlns:a16="http://schemas.microsoft.com/office/drawing/2014/main" id="{2FC50AA9-78E5-4BC9-994D-F5E09432A7E0}"/>
                </a:ext>
              </a:extLst>
            </p:cNvPr>
            <p:cNvSpPr txBox="1"/>
            <p:nvPr/>
          </p:nvSpPr>
          <p:spPr>
            <a:xfrm>
              <a:off x="55572" y="55596"/>
              <a:ext cx="3734417" cy="1013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51435" rIns="102870" bIns="51435" spcCol="1270" anchor="ctr"/>
            <a:lstStyle/>
            <a:p>
              <a:pPr algn="ctr" defTabSz="12001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700" dirty="0"/>
                <a:t>Reflete o que somos?</a:t>
              </a:r>
            </a:p>
          </p:txBody>
        </p:sp>
      </p:grpSp>
      <p:grpSp>
        <p:nvGrpSpPr>
          <p:cNvPr id="22536" name="Agrupar 10">
            <a:extLst>
              <a:ext uri="{FF2B5EF4-FFF2-40B4-BE49-F238E27FC236}">
                <a16:creationId xmlns:a16="http://schemas.microsoft.com/office/drawing/2014/main" id="{8A74ADB9-6B92-4208-8F65-21D45A6327CB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3546475"/>
            <a:ext cx="3844925" cy="1123950"/>
            <a:chOff x="0" y="1237109"/>
            <a:chExt cx="3845560" cy="112464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2B31F33D-D59F-4ECB-AF99-9CBD8C2D5003}"/>
                </a:ext>
              </a:extLst>
            </p:cNvPr>
            <p:cNvSpPr/>
            <p:nvPr/>
          </p:nvSpPr>
          <p:spPr>
            <a:xfrm>
              <a:off x="0" y="1237109"/>
              <a:ext cx="3845560" cy="11246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: Cantos Arredondados 6">
              <a:extLst>
                <a:ext uri="{FF2B5EF4-FFF2-40B4-BE49-F238E27FC236}">
                  <a16:creationId xmlns:a16="http://schemas.microsoft.com/office/drawing/2014/main" id="{820E3BFF-1B8D-4B4D-9B23-13898D70929F}"/>
                </a:ext>
              </a:extLst>
            </p:cNvPr>
            <p:cNvSpPr txBox="1"/>
            <p:nvPr/>
          </p:nvSpPr>
          <p:spPr>
            <a:xfrm>
              <a:off x="55572" y="1292706"/>
              <a:ext cx="3734417" cy="1013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51435" rIns="102870" bIns="51435" spcCol="1270" anchor="ctr"/>
            <a:lstStyle/>
            <a:p>
              <a:pPr algn="ctr" defTabSz="12001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700" dirty="0"/>
                <a:t>Reflete o que queremos?</a:t>
              </a:r>
            </a:p>
          </p:txBody>
        </p:sp>
      </p:grpSp>
      <p:grpSp>
        <p:nvGrpSpPr>
          <p:cNvPr id="22537" name="Agrupar 11">
            <a:extLst>
              <a:ext uri="{FF2B5EF4-FFF2-40B4-BE49-F238E27FC236}">
                <a16:creationId xmlns:a16="http://schemas.microsoft.com/office/drawing/2014/main" id="{B7D3DD89-E52C-4462-B032-EB6E208538F9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4783138"/>
            <a:ext cx="3844925" cy="1125537"/>
            <a:chOff x="0" y="2474218"/>
            <a:chExt cx="3845560" cy="1124644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C97FFFA8-A41D-41D1-AE00-E5864A920346}"/>
                </a:ext>
              </a:extLst>
            </p:cNvPr>
            <p:cNvSpPr/>
            <p:nvPr/>
          </p:nvSpPr>
          <p:spPr>
            <a:xfrm>
              <a:off x="0" y="2474218"/>
              <a:ext cx="3845560" cy="11246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: Cantos Arredondados 8">
              <a:extLst>
                <a:ext uri="{FF2B5EF4-FFF2-40B4-BE49-F238E27FC236}">
                  <a16:creationId xmlns:a16="http://schemas.microsoft.com/office/drawing/2014/main" id="{BCB234CF-475D-45E9-9EC9-7B98EF2D9942}"/>
                </a:ext>
              </a:extLst>
            </p:cNvPr>
            <p:cNvSpPr txBox="1"/>
            <p:nvPr/>
          </p:nvSpPr>
          <p:spPr>
            <a:xfrm>
              <a:off x="55572" y="2529736"/>
              <a:ext cx="3734417" cy="1013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51435" rIns="102870" bIns="51435" spcCol="1270" anchor="ctr"/>
            <a:lstStyle/>
            <a:p>
              <a:pPr algn="ctr" defTabSz="12001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700" dirty="0"/>
                <a:t>Influencia o que somos e o que queremos?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F4979F40-3A44-4CCB-9EB7-F8318BCE57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5" name="Picture 75">
            <a:extLst>
              <a:ext uri="{FF2B5EF4-FFF2-40B4-BE49-F238E27FC236}">
                <a16:creationId xmlns:a16="http://schemas.microsoft.com/office/drawing/2014/main" id="{C4CF21B7-F5FD-47D1-92DA-C49A00BE04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AFD071FA-0514-4371-9568-86216A1F46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38675" y="0"/>
            <a:ext cx="75533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211DDA4-E7B5-4325-A844-B7F59B084B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>
            <a:off x="0" y="609600"/>
            <a:ext cx="4959350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558" name="Picture 81">
            <a:extLst>
              <a:ext uri="{FF2B5EF4-FFF2-40B4-BE49-F238E27FC236}">
                <a16:creationId xmlns:a16="http://schemas.microsoft.com/office/drawing/2014/main" id="{F0A23F2B-BDD4-4F09-B96E-6E68281ADE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49561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http://www.alivre.com.br/wp-content/uploads/2017/03/hora-do-descanso.jpg">
            <a:extLst>
              <a:ext uri="{FF2B5EF4-FFF2-40B4-BE49-F238E27FC236}">
                <a16:creationId xmlns:a16="http://schemas.microsoft.com/office/drawing/2014/main" id="{86649A1C-B8BE-4638-8EE9-8FBDD2DA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571625"/>
            <a:ext cx="6269038" cy="3714750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2CE34F63-CE27-4DAE-885A-E937418FE6D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320039" y="1977799"/>
          <a:ext cx="5155275" cy="4686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id="{64D887BB-A439-4D15-BEC9-DD599B4B9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2475"/>
            <a:ext cx="4632325" cy="1050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/>
              <a:t>Para início de conversa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70">
            <a:extLst>
              <a:ext uri="{FF2B5EF4-FFF2-40B4-BE49-F238E27FC236}">
                <a16:creationId xmlns:a16="http://schemas.microsoft.com/office/drawing/2014/main" id="{F4979F40-3A44-4CCB-9EB7-F8318BCE57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79" name="Picture 72">
            <a:extLst>
              <a:ext uri="{FF2B5EF4-FFF2-40B4-BE49-F238E27FC236}">
                <a16:creationId xmlns:a16="http://schemas.microsoft.com/office/drawing/2014/main" id="{C2825AE1-4802-4860-A83B-476DFCEAB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74">
            <a:extLst>
              <a:ext uri="{FF2B5EF4-FFF2-40B4-BE49-F238E27FC236}">
                <a16:creationId xmlns:a16="http://schemas.microsoft.com/office/drawing/2014/main" id="{AFD071FA-0514-4371-9568-86216A1F46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38675" y="0"/>
            <a:ext cx="75533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02" name="Rectangle 76">
            <a:extLst>
              <a:ext uri="{FF2B5EF4-FFF2-40B4-BE49-F238E27FC236}">
                <a16:creationId xmlns:a16="http://schemas.microsoft.com/office/drawing/2014/main" id="{5211DDA4-E7B5-4325-A844-B7F59B084B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>
            <a:off x="0" y="609600"/>
            <a:ext cx="4959350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582" name="Picture 78">
            <a:extLst>
              <a:ext uri="{FF2B5EF4-FFF2-40B4-BE49-F238E27FC236}">
                <a16:creationId xmlns:a16="http://schemas.microsoft.com/office/drawing/2014/main" id="{C9A9FF0C-7BEC-4AC3-8795-6FC0751195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49561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ítulo 1">
            <a:extLst>
              <a:ext uri="{FF2B5EF4-FFF2-40B4-BE49-F238E27FC236}">
                <a16:creationId xmlns:a16="http://schemas.microsoft.com/office/drawing/2014/main" id="{E34D7BB2-3949-45B9-80F3-82C5FCCC5E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52475"/>
            <a:ext cx="4135438" cy="1081088"/>
          </a:xfrm>
        </p:spPr>
        <p:txBody>
          <a:bodyPr/>
          <a:lstStyle/>
          <a:p>
            <a:r>
              <a:rPr lang="pt-BR" altLang="pt-BR" sz="2400"/>
              <a:t>O QUE PODEMOS ENTENDER?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6D75DD7D-38E8-412C-97C0-6D8731A172F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173501"/>
              </p:ext>
            </p:extLst>
          </p:nvPr>
        </p:nvGraphicFramePr>
        <p:xfrm>
          <a:off x="1885071" y="1833563"/>
          <a:ext cx="8623495" cy="406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>
            <a:extLst>
              <a:ext uri="{FF2B5EF4-FFF2-40B4-BE49-F238E27FC236}">
                <a16:creationId xmlns:a16="http://schemas.microsoft.com/office/drawing/2014/main" id="{DF4D283A-1E54-40F9-936D-23198B37F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Vamos ler este texto.</a:t>
            </a:r>
          </a:p>
        </p:txBody>
      </p:sp>
      <p:pic>
        <p:nvPicPr>
          <p:cNvPr id="4" name="texto 2 - The Mechanic">
            <a:hlinkClick r:id="" action="ppaction://media"/>
            <a:extLst>
              <a:ext uri="{FF2B5EF4-FFF2-40B4-BE49-F238E27FC236}">
                <a16:creationId xmlns:a16="http://schemas.microsoft.com/office/drawing/2014/main" id="{F03E3617-DCB9-4497-8F48-6F4D7F0120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7487871" cy="421216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2">
            <a:extLst>
              <a:ext uri="{FF2B5EF4-FFF2-40B4-BE49-F238E27FC236}">
                <a16:creationId xmlns:a16="http://schemas.microsoft.com/office/drawing/2014/main" id="{6AE0FE00-1B8B-41A9-B520-7AFACC477DF0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-3175" y="0"/>
            <a:ext cx="12192000" cy="6858000"/>
            <a:chOff x="-3176" y="0"/>
            <a:chExt cx="12192000" cy="6858001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</a:extLst>
            </p:cNvPr>
            <p:cNvSpPr/>
            <p:nvPr/>
          </p:nvSpPr>
          <p:spPr>
            <a:xfrm>
              <a:off x="-1" y="0"/>
              <a:ext cx="12188825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8681" name="Picture 14">
              <a:extLst>
                <a:ext uri="{FF2B5EF4-FFF2-40B4-BE49-F238E27FC236}">
                  <a16:creationId xmlns:a16="http://schemas.microsoft.com/office/drawing/2014/main" id="{335484B7-38E7-43E0-BA64-EA8620295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75" name="Espaço Reservado para Conteúdo 4">
            <a:extLst>
              <a:ext uri="{FF2B5EF4-FFF2-40B4-BE49-F238E27FC236}">
                <a16:creationId xmlns:a16="http://schemas.microsoft.com/office/drawing/2014/main" id="{E04C5154-6748-4D83-926B-D6811FA8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r="8801" b="-2"/>
          <a:stretch>
            <a:fillRect/>
          </a:stretch>
        </p:blipFill>
        <p:spPr bwMode="auto">
          <a:xfrm>
            <a:off x="4635500" y="0"/>
            <a:ext cx="75533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8A4CDE5-C7BC-41E1-8A4A-79E024CC09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>
            <a:off x="0" y="609600"/>
            <a:ext cx="5018088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677" name="Picture 18">
            <a:extLst>
              <a:ext uri="{FF2B5EF4-FFF2-40B4-BE49-F238E27FC236}">
                <a16:creationId xmlns:a16="http://schemas.microsoft.com/office/drawing/2014/main" id="{88BBAFD5-9AA3-4C78-9051-4DA5F9F8F3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5029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ítulo 1">
            <a:extLst>
              <a:ext uri="{FF2B5EF4-FFF2-40B4-BE49-F238E27FC236}">
                <a16:creationId xmlns:a16="http://schemas.microsoft.com/office/drawing/2014/main" id="{06A88A8F-9F9D-4B9E-9668-1D66D14441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038" y="752475"/>
            <a:ext cx="3678237" cy="1081088"/>
          </a:xfrm>
        </p:spPr>
        <p:txBody>
          <a:bodyPr/>
          <a:lstStyle/>
          <a:p>
            <a:r>
              <a:rPr lang="pt-BR" altLang="pt-BR" sz="3200"/>
              <a:t>Texto 2</a:t>
            </a:r>
          </a:p>
        </p:txBody>
      </p:sp>
      <p:sp>
        <p:nvSpPr>
          <p:cNvPr id="28679" name="Content Placeholder 9">
            <a:extLst>
              <a:ext uri="{FF2B5EF4-FFF2-40B4-BE49-F238E27FC236}">
                <a16:creationId xmlns:a16="http://schemas.microsoft.com/office/drawing/2014/main" id="{15EF94BE-4769-4B85-AAD2-FA01503615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1038" y="2336800"/>
            <a:ext cx="3581400" cy="3598863"/>
          </a:xfrm>
        </p:spPr>
        <p:txBody>
          <a:bodyPr/>
          <a:lstStyle/>
          <a:p>
            <a:endParaRPr lang="pt-BR" altLang="pt-BR"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rlim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TM04033917[[fn=Berlim]]</Template>
  <TotalTime>219</TotalTime>
  <Words>95</Words>
  <Application>Microsoft Office PowerPoint</Application>
  <PresentationFormat>Widescreen</PresentationFormat>
  <Paragraphs>22</Paragraphs>
  <Slides>8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Trebuchet MS</vt:lpstr>
      <vt:lpstr>Arial</vt:lpstr>
      <vt:lpstr>Calibri</vt:lpstr>
      <vt:lpstr>Berlim</vt:lpstr>
      <vt:lpstr>Publicidade </vt:lpstr>
      <vt:lpstr>A publicidade</vt:lpstr>
      <vt:lpstr>Leitura do texto “Diva, Devagar”</vt:lpstr>
      <vt:lpstr>A publicidade</vt:lpstr>
      <vt:lpstr>Para início de conversa</vt:lpstr>
      <vt:lpstr>O QUE PODEMOS ENTENDER?</vt:lpstr>
      <vt:lpstr>Vamos ler este texto.</vt:lpstr>
      <vt:lpstr>Texto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Publicidade</dc:title>
  <dc:creator>Érica Santos</dc:creator>
  <cp:lastModifiedBy>Érica Santos</cp:lastModifiedBy>
  <cp:revision>10</cp:revision>
  <dcterms:created xsi:type="dcterms:W3CDTF">2017-10-10T16:50:14Z</dcterms:created>
  <dcterms:modified xsi:type="dcterms:W3CDTF">2018-01-28T01:17:35Z</dcterms:modified>
</cp:coreProperties>
</file>