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29C5F-3F99-4B8F-90F7-DD41B8A772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Letramento digital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2777C6-09E2-4A4D-AAAE-AB8B36374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Aula 2</a:t>
            </a:r>
          </a:p>
        </p:txBody>
      </p:sp>
    </p:spTree>
    <p:extLst>
      <p:ext uri="{BB962C8B-B14F-4D97-AF65-F5344CB8AC3E}">
        <p14:creationId xmlns:p14="http://schemas.microsoft.com/office/powerpoint/2010/main" val="194825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bviousmag.org/amarse/assets_c/2015/08/Tecnologia-digital-amvos-digital.jpg-thumb-800x533-119493.jpg">
            <a:extLst>
              <a:ext uri="{FF2B5EF4-FFF2-40B4-BE49-F238E27FC236}">
                <a16:creationId xmlns:a16="http://schemas.microsoft.com/office/drawing/2014/main" id="{07A7F875-220D-40C4-A8CA-771B6B0430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1" r="13348" b="-2"/>
          <a:stretch/>
        </p:blipFill>
        <p:spPr bwMode="auto">
          <a:xfrm>
            <a:off x="5279472" y="645107"/>
            <a:ext cx="5995465" cy="559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D08D806-A7EA-4C8B-9A98-39F89E30E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pt-BR" sz="3700"/>
              <a:t>Vamos falar sobre tecnologia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C92E6-CA68-49F1-BC0E-0088FB2EE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286001"/>
            <a:ext cx="3384330" cy="3940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 tecnologia está ao nosso redor;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 lado bom da tecnologia;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 lado ruim da tecnologia.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Tecnologia para aprender...é possível?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664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docode.com.br/blog/wp-content/uploads/2016/08/tecnologias-reproducao.jpg">
            <a:extLst>
              <a:ext uri="{FF2B5EF4-FFF2-40B4-BE49-F238E27FC236}">
                <a16:creationId xmlns:a16="http://schemas.microsoft.com/office/drawing/2014/main" id="{EB8EC92C-3070-4F40-9B18-A3DD97CFDE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2" r="39163"/>
          <a:stretch/>
        </p:blipFill>
        <p:spPr bwMode="auto">
          <a:xfrm>
            <a:off x="7338646" y="10"/>
            <a:ext cx="485335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10" title="right scallop background shape">
            <a:extLst>
              <a:ext uri="{FF2B5EF4-FFF2-40B4-BE49-F238E27FC236}">
                <a16:creationId xmlns:a16="http://schemas.microsoft.com/office/drawing/2014/main" id="{E1CE536E-134A-4A35-900B-30F927D5B5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3" name="Rectangle 72" title="left edge border">
            <a:extLst>
              <a:ext uri="{FF2B5EF4-FFF2-40B4-BE49-F238E27FC236}">
                <a16:creationId xmlns:a16="http://schemas.microsoft.com/office/drawing/2014/main" id="{FA0382D1-1594-4E3D-842E-04E1E5E7578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C531913-D61E-4FE9-954C-3A51EC0B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pt-BR" dirty="0"/>
              <a:t>Vamos brincar de aprender...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569A89-6756-469A-81A7-737178AF5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r>
              <a:rPr lang="pt-BR" dirty="0"/>
              <a:t>O que se  pode fazer em um grupo nas redes sociais: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 que não se pode fazer?</a:t>
            </a:r>
          </a:p>
        </p:txBody>
      </p:sp>
    </p:spTree>
    <p:extLst>
      <p:ext uri="{BB962C8B-B14F-4D97-AF65-F5344CB8AC3E}">
        <p14:creationId xmlns:p14="http://schemas.microsoft.com/office/powerpoint/2010/main" val="4237073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B4BC5-3868-488A-9A4E-839EE1A36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Vamos usar a tecnologia...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4CCB5A-FE44-4DEB-97AE-4E07FB0C82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8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004570D9-816A-4CDA-824B-69F729FE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Missão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41B795-4699-4F3C-B9B8-A967D1B8C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Buscar no Google ou outra ferramenta de busca, um texto publicitário, capturá-lo e colá-lo em uma ferramenta de edição (.</a:t>
            </a:r>
            <a:r>
              <a:rPr lang="pt-BR" dirty="0" err="1"/>
              <a:t>ppt</a:t>
            </a:r>
            <a:r>
              <a:rPr lang="pt-BR" dirty="0"/>
              <a:t> ou </a:t>
            </a:r>
            <a:r>
              <a:rPr lang="pt-BR" dirty="0" err="1"/>
              <a:t>word</a:t>
            </a:r>
            <a:r>
              <a:rPr lang="pt-BR" dirty="0"/>
              <a:t>, por exemplo).</a:t>
            </a:r>
          </a:p>
          <a:p>
            <a:pPr algn="just"/>
            <a:r>
              <a:rPr lang="pt-BR" dirty="0"/>
              <a:t>Legendar o texto postado, </a:t>
            </a:r>
            <a:r>
              <a:rPr lang="pt-BR" dirty="0" err="1"/>
              <a:t>inserindo-lhe</a:t>
            </a:r>
            <a:r>
              <a:rPr lang="pt-BR" dirty="0"/>
              <a:t> a fonte.</a:t>
            </a:r>
          </a:p>
          <a:p>
            <a:pPr algn="just"/>
            <a:r>
              <a:rPr lang="pt-BR" dirty="0"/>
              <a:t>Responder às seguintes perguntas:</a:t>
            </a:r>
          </a:p>
          <a:p>
            <a:pPr algn="just"/>
            <a:r>
              <a:rPr lang="pt-BR" dirty="0"/>
              <a:t>a) Qual o público-alvo do texto?,</a:t>
            </a:r>
          </a:p>
          <a:p>
            <a:pPr algn="just"/>
            <a:r>
              <a:rPr lang="pt-BR" dirty="0"/>
              <a:t>b) Qual o produto divulgado?, </a:t>
            </a:r>
          </a:p>
          <a:p>
            <a:pPr algn="just"/>
            <a:r>
              <a:rPr lang="pt-BR" dirty="0"/>
              <a:t>c) Qual a estratégia persuasiva do texto?</a:t>
            </a:r>
          </a:p>
        </p:txBody>
      </p:sp>
      <p:pic>
        <p:nvPicPr>
          <p:cNvPr id="3074" name="Picture 2" descr="http://noticias.universia.com.br/net/images/educacion/v/ve/vej/veja-quais-aspectos-nas-universidades-a-tecnologia-ainda-pode-melhorar.PNG">
            <a:extLst>
              <a:ext uri="{FF2B5EF4-FFF2-40B4-BE49-F238E27FC236}">
                <a16:creationId xmlns:a16="http://schemas.microsoft.com/office/drawing/2014/main" id="{72A32C74-2FCF-41ED-A3C0-24D2482F622E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6" r="1924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24912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TM10001106[[fn=Selo]]</Template>
  <TotalTime>1371</TotalTime>
  <Words>131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Letramento digital</vt:lpstr>
      <vt:lpstr>Vamos falar sobre tecnologia</vt:lpstr>
      <vt:lpstr>Vamos brincar de aprender...</vt:lpstr>
      <vt:lpstr>Vamos usar a tecnologia...</vt:lpstr>
      <vt:lpstr>Missão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Letramento digital</dc:title>
  <dc:creator>Érica Santos</dc:creator>
  <cp:lastModifiedBy>Érica Santos</cp:lastModifiedBy>
  <cp:revision>7</cp:revision>
  <dcterms:created xsi:type="dcterms:W3CDTF">2017-10-11T17:39:17Z</dcterms:created>
  <dcterms:modified xsi:type="dcterms:W3CDTF">2018-01-28T04:52:37Z</dcterms:modified>
</cp:coreProperties>
</file>