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4228F-28D5-4C20-BBA0-B0E2D35E9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Anúncio publicitário: quem somos e o que queremos?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51E033-47D1-4118-88B5-BE49DECABC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Módulo 1 - Atividade 2</a:t>
            </a:r>
          </a:p>
        </p:txBody>
      </p:sp>
    </p:spTree>
    <p:extLst>
      <p:ext uri="{BB962C8B-B14F-4D97-AF65-F5344CB8AC3E}">
        <p14:creationId xmlns:p14="http://schemas.microsoft.com/office/powerpoint/2010/main" val="1944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D307D92-1B71-4BC9-9CC2-651007D6DFA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8196BD5-3A8F-445C-A9AA-33D58149EF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C2BF9A0-70E8-4B69-B595-6C41397CED0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0AFFCFA-812A-4008-8BF5-127D5BB98C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6ED7D059-83CD-4EB3-A772-258EB194FE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98E9E256-EEDD-487F-8632-7432586E44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6D41A89-1E68-4BD6-9327-A391D76658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F11C82B-ADCC-489C-88F0-EE6588C70F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07C586E-736E-422E-BC3F-ED6D7FA1FD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5BCF04A8-F3B9-47D5-90A6-C8DA83C508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02A10B2-AA9E-4570-89ED-37FAE4C9FB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F84C29AD-CE3F-457D-8238-121D253A321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A1AADEF1-B8D9-4938-95AA-25487252422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00E0898-75B4-4F1D-B6D2-8476FD5EBE5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2D9A2F9-88A3-4616-B7E5-A6F21C3F2D2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8DD3B396-47ED-4E9F-83FA-9A87C0CB0DF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016E5F4B-2563-48BB-9F60-DE80D3A58FC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C9D6A696-56F1-4BFC-B69C-25447A36E50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BA5CF3E5-184E-4CD8-87F9-BB437752604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E1BA3B9-9135-4961-B757-431F0E4201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654156-2BF2-421C-9490-638BE71622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D8293CB-81CE-4792-A100-92743F37F1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A6044959-7644-4A92-935A-FDDBF623C1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BC61B04-3622-4BB4-A18A-59CEA86A6D1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99D8001-1DF2-410E-940B-87542826C3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87F3AE-0C8B-4D6A-B71B-521AA5CDA1A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BF987036-FEE1-412B-8088-1FDE22ADCFB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DFE7C6A9-8925-4707-BBD5-9A9E9BF66F4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B0994613-6D27-4537-915B-8EF0A683D46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08B5F773-9B06-4C57-9A9C-4F28CAA320A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B99EA882-548E-4C42-8E82-AE5324A1715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32D50704-3C3B-41EE-A908-9150FAF11ED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1D6A74E6-3E99-4C16-9F80-727FB1027EC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E2F8E001-763B-421B-A8D7-03CDAFF3F89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5A57F34E-427C-4D9A-B478-CB22CB38A22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F5C587AF-E3F7-448A-A70A-DC09DF27DA3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03F8839D-CE51-4DAD-8C03-8A3F1A61A30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0C26BD64-470A-4ECC-8F4D-3A91FD81795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1BC9E790-34B9-43A9-AF66-6CB4CE30EB0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D6E505B9-776B-49FA-B874-3D3038D491D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D0496260-CB15-468F-9009-0857C6C64DB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5547696B-36E2-435C-8200-19DE1030596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BADD80C3-E677-42D3-BFA7-A254251D33F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BDA7FE47-DA03-4504-A8A2-DE3E786013E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54BD6AD1-055B-4230-B73C-1E623F23C69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5BAF7FC6-8574-417E-89E7-445914AEF6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67490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m 3">
            <a:extLst>
              <a:ext uri="{FF2B5EF4-FFF2-40B4-BE49-F238E27FC236}">
                <a16:creationId xmlns:a16="http://schemas.microsoft.com/office/drawing/2014/main" id="{305D4C6A-4D8A-462C-A9AC-0A9094FEFD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r="17010"/>
          <a:stretch>
            <a:fillRect/>
          </a:stretch>
        </p:blipFill>
        <p:spPr bwMode="auto">
          <a:xfrm>
            <a:off x="320574" y="662859"/>
            <a:ext cx="6106932" cy="554503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510BB152-AEA5-4E61-917D-CCFC5E4D8A1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BEB86CA-0C97-48AC-9386-8866FE2689C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39">
              <a:extLst>
                <a:ext uri="{FF2B5EF4-FFF2-40B4-BE49-F238E27FC236}">
                  <a16:creationId xmlns:a16="http://schemas.microsoft.com/office/drawing/2014/main" id="{AC5337CA-17A3-4FA0-81FD-259FE4B1B5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FC146B3-F854-4B09-89BB-6DA9154F161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B586A58-5A76-4690-8767-7EAB2532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43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Anúncio</a:t>
            </a:r>
            <a:r>
              <a:rPr lang="en-US" sz="5400" dirty="0"/>
              <a:t> da Dove</a:t>
            </a:r>
          </a:p>
        </p:txBody>
      </p:sp>
    </p:spTree>
    <p:extLst>
      <p:ext uri="{BB962C8B-B14F-4D97-AF65-F5344CB8AC3E}">
        <p14:creationId xmlns:p14="http://schemas.microsoft.com/office/powerpoint/2010/main" val="58762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15A87-5564-45E1-B339-C9703D13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Vamos analisar melhor.</a:t>
            </a:r>
          </a:p>
        </p:txBody>
      </p:sp>
      <p:pic>
        <p:nvPicPr>
          <p:cNvPr id="4" name="Texto 3 - Anúncio Dove">
            <a:hlinkClick r:id="" action="ppaction://media"/>
            <a:extLst>
              <a:ext uri="{FF2B5EF4-FFF2-40B4-BE49-F238E27FC236}">
                <a16:creationId xmlns:a16="http://schemas.microsoft.com/office/drawing/2014/main" id="{CCE36B62-273E-4179-96E5-14F0B348D3E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34038" y="803275"/>
            <a:ext cx="5248275" cy="5248275"/>
          </a:xfrm>
        </p:spPr>
      </p:pic>
    </p:spTree>
    <p:extLst>
      <p:ext uri="{BB962C8B-B14F-4D97-AF65-F5344CB8AC3E}">
        <p14:creationId xmlns:p14="http://schemas.microsoft.com/office/powerpoint/2010/main" val="5781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9F7D440-62C6-4C07-9C26-333BB981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8" t="12585" r="41403" b="5988"/>
          <a:stretch/>
        </p:blipFill>
        <p:spPr>
          <a:xfrm>
            <a:off x="4870288" y="448747"/>
            <a:ext cx="5863772" cy="5960506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D335E388-6600-40B8-B56F-550C8110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Lendo outro texto.</a:t>
            </a:r>
          </a:p>
        </p:txBody>
      </p:sp>
    </p:spTree>
    <p:extLst>
      <p:ext uri="{BB962C8B-B14F-4D97-AF65-F5344CB8AC3E}">
        <p14:creationId xmlns:p14="http://schemas.microsoft.com/office/powerpoint/2010/main" val="22095830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332</TotalTime>
  <Words>26</Words>
  <Application>Microsoft Office PowerPoint</Application>
  <PresentationFormat>Widescreen</PresentationFormat>
  <Paragraphs>5</Paragraphs>
  <Slides>4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Anúncio publicitário: quem somos e o que queremos?</vt:lpstr>
      <vt:lpstr>Anúncio da Dove</vt:lpstr>
      <vt:lpstr>Vamos analisar melhor.</vt:lpstr>
      <vt:lpstr>Lendo outro texto.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Anúncio publicitário: quem somos e o que queremos?</dc:title>
  <dc:creator>Érica Santos</dc:creator>
  <cp:lastModifiedBy>Érica Santos</cp:lastModifiedBy>
  <cp:revision>6</cp:revision>
  <dcterms:created xsi:type="dcterms:W3CDTF">2018-01-27T22:49:57Z</dcterms:created>
  <dcterms:modified xsi:type="dcterms:W3CDTF">2018-01-28T04:22:52Z</dcterms:modified>
</cp:coreProperties>
</file>